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40" r:id="rId1"/>
  </p:sldMasterIdLst>
  <p:notesMasterIdLst>
    <p:notesMasterId r:id="rId10"/>
  </p:notesMasterIdLst>
  <p:sldIdLst>
    <p:sldId id="256" r:id="rId2"/>
    <p:sldId id="259" r:id="rId3"/>
    <p:sldId id="257" r:id="rId4"/>
    <p:sldId id="273" r:id="rId5"/>
    <p:sldId id="274" r:id="rId6"/>
    <p:sldId id="275" r:id="rId7"/>
    <p:sldId id="276" r:id="rId8"/>
    <p:sldId id="272" r:id="rId9"/>
  </p:sldIdLst>
  <p:sldSz cx="9144000" cy="6858000" type="screen4x3"/>
  <p:notesSz cx="6858000" cy="9144000"/>
  <p:defaultTextStyle>
    <a:defPPr>
      <a:defRPr lang="sr-Latn-C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66" y="5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2" d="100"/>
          <a:sy n="82" d="100"/>
        </p:scale>
        <p:origin x="-318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B5F9F63-F63E-46F2-A6E0-141B8885BC56}" type="doc">
      <dgm:prSet loTypeId="urn:microsoft.com/office/officeart/2005/8/layout/chevron2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hr-HR"/>
        </a:p>
      </dgm:t>
    </dgm:pt>
    <dgm:pt modelId="{7A5B049C-B6A3-477A-8FE1-70C7DEE1D502}">
      <dgm:prSet phldrT="[Text]"/>
      <dgm:spPr/>
      <dgm:t>
        <a:bodyPr/>
        <a:lstStyle/>
        <a:p>
          <a:r>
            <a:rPr lang="hr-HR" dirty="0" smtClean="0"/>
            <a:t>1</a:t>
          </a:r>
          <a:endParaRPr lang="hr-HR" dirty="0"/>
        </a:p>
      </dgm:t>
    </dgm:pt>
    <dgm:pt modelId="{9796F7C8-0BEC-45AA-8453-FCDA5484DA56}" type="parTrans" cxnId="{B57059D2-FBCD-4255-8168-E9248F24E555}">
      <dgm:prSet/>
      <dgm:spPr/>
      <dgm:t>
        <a:bodyPr/>
        <a:lstStyle/>
        <a:p>
          <a:endParaRPr lang="hr-HR"/>
        </a:p>
      </dgm:t>
    </dgm:pt>
    <dgm:pt modelId="{35149D84-36C3-4472-BE2A-CAD443C9EA38}" type="sibTrans" cxnId="{B57059D2-FBCD-4255-8168-E9248F24E555}">
      <dgm:prSet/>
      <dgm:spPr/>
      <dgm:t>
        <a:bodyPr/>
        <a:lstStyle/>
        <a:p>
          <a:endParaRPr lang="hr-HR"/>
        </a:p>
      </dgm:t>
    </dgm:pt>
    <dgm:pt modelId="{C3F72D6F-0C01-4D32-A66B-95EBC08D60C3}">
      <dgm:prSet phldrT="[Text]"/>
      <dgm:spPr/>
      <dgm:t>
        <a:bodyPr/>
        <a:lstStyle/>
        <a:p>
          <a:r>
            <a:rPr lang="hr-HR" dirty="0" smtClean="0"/>
            <a:t>Opće odredbe osiguranja</a:t>
          </a:r>
          <a:endParaRPr lang="hr-HR" dirty="0"/>
        </a:p>
      </dgm:t>
    </dgm:pt>
    <dgm:pt modelId="{8DF4AAD6-F433-4C29-B532-2B07DD95A824}" type="parTrans" cxnId="{31933A19-F21D-420A-A39A-619A86BFB989}">
      <dgm:prSet/>
      <dgm:spPr/>
      <dgm:t>
        <a:bodyPr/>
        <a:lstStyle/>
        <a:p>
          <a:endParaRPr lang="hr-HR"/>
        </a:p>
      </dgm:t>
    </dgm:pt>
    <dgm:pt modelId="{D39BA5E8-547E-40D3-8884-EE98451AECF6}" type="sibTrans" cxnId="{31933A19-F21D-420A-A39A-619A86BFB989}">
      <dgm:prSet/>
      <dgm:spPr/>
      <dgm:t>
        <a:bodyPr/>
        <a:lstStyle/>
        <a:p>
          <a:endParaRPr lang="hr-HR"/>
        </a:p>
      </dgm:t>
    </dgm:pt>
    <dgm:pt modelId="{D6CB416C-C9DC-4D22-ACCE-A9BDA3BF43D9}">
      <dgm:prSet phldrT="[Text]"/>
      <dgm:spPr/>
      <dgm:t>
        <a:bodyPr/>
        <a:lstStyle/>
        <a:p>
          <a:r>
            <a:rPr lang="hr-HR" dirty="0" smtClean="0"/>
            <a:t>2</a:t>
          </a:r>
          <a:endParaRPr lang="hr-HR" dirty="0"/>
        </a:p>
      </dgm:t>
    </dgm:pt>
    <dgm:pt modelId="{A10E14CE-4806-4D94-BFDD-30D495AE9D3C}" type="parTrans" cxnId="{A6B2F1D2-DD00-4151-A4E6-55171F0F700E}">
      <dgm:prSet/>
      <dgm:spPr/>
      <dgm:t>
        <a:bodyPr/>
        <a:lstStyle/>
        <a:p>
          <a:endParaRPr lang="hr-HR"/>
        </a:p>
      </dgm:t>
    </dgm:pt>
    <dgm:pt modelId="{BF99A4BC-9980-4EED-899A-4655F4687F18}" type="sibTrans" cxnId="{A6B2F1D2-DD00-4151-A4E6-55171F0F700E}">
      <dgm:prSet/>
      <dgm:spPr/>
      <dgm:t>
        <a:bodyPr/>
        <a:lstStyle/>
        <a:p>
          <a:endParaRPr lang="hr-HR"/>
        </a:p>
      </dgm:t>
    </dgm:pt>
    <dgm:pt modelId="{08D751E0-0C91-4918-8B1B-FC26B1BEF8A5}">
      <dgm:prSet phldrT="[Text]"/>
      <dgm:spPr/>
      <dgm:t>
        <a:bodyPr/>
        <a:lstStyle/>
        <a:p>
          <a:r>
            <a:rPr lang="hr-HR" dirty="0" smtClean="0"/>
            <a:t>Ugovaranje osiguranja</a:t>
          </a:r>
          <a:endParaRPr lang="hr-HR" dirty="0"/>
        </a:p>
      </dgm:t>
    </dgm:pt>
    <dgm:pt modelId="{5A964D0F-542E-4BA0-A64F-0B59DD1867D5}" type="parTrans" cxnId="{87821762-4F38-467D-842E-C6B59E7D0C76}">
      <dgm:prSet/>
      <dgm:spPr/>
      <dgm:t>
        <a:bodyPr/>
        <a:lstStyle/>
        <a:p>
          <a:endParaRPr lang="hr-HR"/>
        </a:p>
      </dgm:t>
    </dgm:pt>
    <dgm:pt modelId="{474D28AB-C792-4D16-8E31-443C087B2A4D}" type="sibTrans" cxnId="{87821762-4F38-467D-842E-C6B59E7D0C76}">
      <dgm:prSet/>
      <dgm:spPr/>
      <dgm:t>
        <a:bodyPr/>
        <a:lstStyle/>
        <a:p>
          <a:endParaRPr lang="hr-HR"/>
        </a:p>
      </dgm:t>
    </dgm:pt>
    <dgm:pt modelId="{359A2E0A-F512-4BB5-B58A-5EA9A508AC0A}">
      <dgm:prSet phldrT="[Text]"/>
      <dgm:spPr/>
      <dgm:t>
        <a:bodyPr/>
        <a:lstStyle/>
        <a:p>
          <a:r>
            <a:rPr lang="hr-HR" dirty="0" smtClean="0"/>
            <a:t>3</a:t>
          </a:r>
          <a:endParaRPr lang="hr-HR" dirty="0"/>
        </a:p>
      </dgm:t>
    </dgm:pt>
    <dgm:pt modelId="{91CCCAF7-6801-4CF5-AAB2-AD0D944D2A11}" type="parTrans" cxnId="{0CFE70DA-5874-47E0-9C6C-C83F08C246F1}">
      <dgm:prSet/>
      <dgm:spPr/>
      <dgm:t>
        <a:bodyPr/>
        <a:lstStyle/>
        <a:p>
          <a:endParaRPr lang="hr-HR"/>
        </a:p>
      </dgm:t>
    </dgm:pt>
    <dgm:pt modelId="{D0F2FED9-A5EC-4FA3-9F30-391949E98F94}" type="sibTrans" cxnId="{0CFE70DA-5874-47E0-9C6C-C83F08C246F1}">
      <dgm:prSet/>
      <dgm:spPr/>
      <dgm:t>
        <a:bodyPr/>
        <a:lstStyle/>
        <a:p>
          <a:endParaRPr lang="hr-HR"/>
        </a:p>
      </dgm:t>
    </dgm:pt>
    <dgm:pt modelId="{5957F0A5-4061-4A36-9FD0-813123A845B8}">
      <dgm:prSet phldrT="[Text]"/>
      <dgm:spPr/>
      <dgm:t>
        <a:bodyPr/>
        <a:lstStyle/>
        <a:p>
          <a:r>
            <a:rPr lang="hr-HR" dirty="0" smtClean="0"/>
            <a:t>Prijava štete</a:t>
          </a:r>
          <a:endParaRPr lang="hr-HR" dirty="0"/>
        </a:p>
      </dgm:t>
    </dgm:pt>
    <dgm:pt modelId="{D5F7AC03-2CE7-4EE8-B959-38B8E4A96620}" type="parTrans" cxnId="{5E6E8874-CEF5-457A-B9BB-46CF656A25C0}">
      <dgm:prSet/>
      <dgm:spPr/>
      <dgm:t>
        <a:bodyPr/>
        <a:lstStyle/>
        <a:p>
          <a:endParaRPr lang="hr-HR"/>
        </a:p>
      </dgm:t>
    </dgm:pt>
    <dgm:pt modelId="{C31FDED9-2768-46D1-A6A6-FCA5AFDD0D30}" type="sibTrans" cxnId="{5E6E8874-CEF5-457A-B9BB-46CF656A25C0}">
      <dgm:prSet/>
      <dgm:spPr/>
      <dgm:t>
        <a:bodyPr/>
        <a:lstStyle/>
        <a:p>
          <a:endParaRPr lang="hr-HR"/>
        </a:p>
      </dgm:t>
    </dgm:pt>
    <dgm:pt modelId="{DD73EA6B-E355-4E44-A616-F3C3B2326657}" type="pres">
      <dgm:prSet presAssocID="{9B5F9F63-F63E-46F2-A6E0-141B8885BC56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hr-HR"/>
        </a:p>
      </dgm:t>
    </dgm:pt>
    <dgm:pt modelId="{B1CB9CE7-BF63-4AD6-BFFB-84E5A907E885}" type="pres">
      <dgm:prSet presAssocID="{7A5B049C-B6A3-477A-8FE1-70C7DEE1D502}" presName="composite" presStyleCnt="0"/>
      <dgm:spPr/>
    </dgm:pt>
    <dgm:pt modelId="{F8D8297B-6603-472D-BD95-4E51BA111525}" type="pres">
      <dgm:prSet presAssocID="{7A5B049C-B6A3-477A-8FE1-70C7DEE1D502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0788EA32-DFC7-4AB4-9EDB-DB87EBDAC346}" type="pres">
      <dgm:prSet presAssocID="{7A5B049C-B6A3-477A-8FE1-70C7DEE1D502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7929FB98-3BF5-4B0E-82AF-F957BD357827}" type="pres">
      <dgm:prSet presAssocID="{35149D84-36C3-4472-BE2A-CAD443C9EA38}" presName="sp" presStyleCnt="0"/>
      <dgm:spPr/>
    </dgm:pt>
    <dgm:pt modelId="{EC13AE5A-3CE0-48A3-A657-F8365F0010B1}" type="pres">
      <dgm:prSet presAssocID="{D6CB416C-C9DC-4D22-ACCE-A9BDA3BF43D9}" presName="composite" presStyleCnt="0"/>
      <dgm:spPr/>
    </dgm:pt>
    <dgm:pt modelId="{76D6F6E9-23B9-4890-9B90-3C04928F79E6}" type="pres">
      <dgm:prSet presAssocID="{D6CB416C-C9DC-4D22-ACCE-A9BDA3BF43D9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9E3F30AD-45E5-4F37-849E-553078C4101D}" type="pres">
      <dgm:prSet presAssocID="{D6CB416C-C9DC-4D22-ACCE-A9BDA3BF43D9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FD22D930-C24D-416A-9F86-CD51C61F93D4}" type="pres">
      <dgm:prSet presAssocID="{BF99A4BC-9980-4EED-899A-4655F4687F18}" presName="sp" presStyleCnt="0"/>
      <dgm:spPr/>
    </dgm:pt>
    <dgm:pt modelId="{7BC541C5-B55E-432E-B586-012734C94A46}" type="pres">
      <dgm:prSet presAssocID="{359A2E0A-F512-4BB5-B58A-5EA9A508AC0A}" presName="composite" presStyleCnt="0"/>
      <dgm:spPr/>
    </dgm:pt>
    <dgm:pt modelId="{5AA02B92-2AB5-4F58-9143-AA2E89B9AA19}" type="pres">
      <dgm:prSet presAssocID="{359A2E0A-F512-4BB5-B58A-5EA9A508AC0A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57617EFC-78FD-4FB8-8CF9-02547136C3F6}" type="pres">
      <dgm:prSet presAssocID="{359A2E0A-F512-4BB5-B58A-5EA9A508AC0A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</dgm:ptLst>
  <dgm:cxnLst>
    <dgm:cxn modelId="{8A8D4523-6F2E-4221-B4B9-71260E26B38F}" type="presOf" srcId="{D6CB416C-C9DC-4D22-ACCE-A9BDA3BF43D9}" destId="{76D6F6E9-23B9-4890-9B90-3C04928F79E6}" srcOrd="0" destOrd="0" presId="urn:microsoft.com/office/officeart/2005/8/layout/chevron2"/>
    <dgm:cxn modelId="{5E6E8874-CEF5-457A-B9BB-46CF656A25C0}" srcId="{359A2E0A-F512-4BB5-B58A-5EA9A508AC0A}" destId="{5957F0A5-4061-4A36-9FD0-813123A845B8}" srcOrd="0" destOrd="0" parTransId="{D5F7AC03-2CE7-4EE8-B959-38B8E4A96620}" sibTransId="{C31FDED9-2768-46D1-A6A6-FCA5AFDD0D30}"/>
    <dgm:cxn modelId="{87821762-4F38-467D-842E-C6B59E7D0C76}" srcId="{D6CB416C-C9DC-4D22-ACCE-A9BDA3BF43D9}" destId="{08D751E0-0C91-4918-8B1B-FC26B1BEF8A5}" srcOrd="0" destOrd="0" parTransId="{5A964D0F-542E-4BA0-A64F-0B59DD1867D5}" sibTransId="{474D28AB-C792-4D16-8E31-443C087B2A4D}"/>
    <dgm:cxn modelId="{0CFE70DA-5874-47E0-9C6C-C83F08C246F1}" srcId="{9B5F9F63-F63E-46F2-A6E0-141B8885BC56}" destId="{359A2E0A-F512-4BB5-B58A-5EA9A508AC0A}" srcOrd="2" destOrd="0" parTransId="{91CCCAF7-6801-4CF5-AAB2-AD0D944D2A11}" sibTransId="{D0F2FED9-A5EC-4FA3-9F30-391949E98F94}"/>
    <dgm:cxn modelId="{A6B2F1D2-DD00-4151-A4E6-55171F0F700E}" srcId="{9B5F9F63-F63E-46F2-A6E0-141B8885BC56}" destId="{D6CB416C-C9DC-4D22-ACCE-A9BDA3BF43D9}" srcOrd="1" destOrd="0" parTransId="{A10E14CE-4806-4D94-BFDD-30D495AE9D3C}" sibTransId="{BF99A4BC-9980-4EED-899A-4655F4687F18}"/>
    <dgm:cxn modelId="{4E231F84-18DD-494B-A28A-221DC4534E47}" type="presOf" srcId="{359A2E0A-F512-4BB5-B58A-5EA9A508AC0A}" destId="{5AA02B92-2AB5-4F58-9143-AA2E89B9AA19}" srcOrd="0" destOrd="0" presId="urn:microsoft.com/office/officeart/2005/8/layout/chevron2"/>
    <dgm:cxn modelId="{31933A19-F21D-420A-A39A-619A86BFB989}" srcId="{7A5B049C-B6A3-477A-8FE1-70C7DEE1D502}" destId="{C3F72D6F-0C01-4D32-A66B-95EBC08D60C3}" srcOrd="0" destOrd="0" parTransId="{8DF4AAD6-F433-4C29-B532-2B07DD95A824}" sibTransId="{D39BA5E8-547E-40D3-8884-EE98451AECF6}"/>
    <dgm:cxn modelId="{B57059D2-FBCD-4255-8168-E9248F24E555}" srcId="{9B5F9F63-F63E-46F2-A6E0-141B8885BC56}" destId="{7A5B049C-B6A3-477A-8FE1-70C7DEE1D502}" srcOrd="0" destOrd="0" parTransId="{9796F7C8-0BEC-45AA-8453-FCDA5484DA56}" sibTransId="{35149D84-36C3-4472-BE2A-CAD443C9EA38}"/>
    <dgm:cxn modelId="{C3FE94DA-81AD-40C1-8E44-B6792463C70A}" type="presOf" srcId="{5957F0A5-4061-4A36-9FD0-813123A845B8}" destId="{57617EFC-78FD-4FB8-8CF9-02547136C3F6}" srcOrd="0" destOrd="0" presId="urn:microsoft.com/office/officeart/2005/8/layout/chevron2"/>
    <dgm:cxn modelId="{AC4A2464-700C-4B67-95BD-D19F33633644}" type="presOf" srcId="{7A5B049C-B6A3-477A-8FE1-70C7DEE1D502}" destId="{F8D8297B-6603-472D-BD95-4E51BA111525}" srcOrd="0" destOrd="0" presId="urn:microsoft.com/office/officeart/2005/8/layout/chevron2"/>
    <dgm:cxn modelId="{DA8C3EAC-DAD1-4C65-8F16-97AB4017A0E8}" type="presOf" srcId="{9B5F9F63-F63E-46F2-A6E0-141B8885BC56}" destId="{DD73EA6B-E355-4E44-A616-F3C3B2326657}" srcOrd="0" destOrd="0" presId="urn:microsoft.com/office/officeart/2005/8/layout/chevron2"/>
    <dgm:cxn modelId="{2AAB19CD-B60D-4AEF-A70E-72F4151D36D6}" type="presOf" srcId="{C3F72D6F-0C01-4D32-A66B-95EBC08D60C3}" destId="{0788EA32-DFC7-4AB4-9EDB-DB87EBDAC346}" srcOrd="0" destOrd="0" presId="urn:microsoft.com/office/officeart/2005/8/layout/chevron2"/>
    <dgm:cxn modelId="{928E498A-0974-47EB-9912-6DD8CF812801}" type="presOf" srcId="{08D751E0-0C91-4918-8B1B-FC26B1BEF8A5}" destId="{9E3F30AD-45E5-4F37-849E-553078C4101D}" srcOrd="0" destOrd="0" presId="urn:microsoft.com/office/officeart/2005/8/layout/chevron2"/>
    <dgm:cxn modelId="{E0698F7F-6892-4894-B64F-FA2128C40688}" type="presParOf" srcId="{DD73EA6B-E355-4E44-A616-F3C3B2326657}" destId="{B1CB9CE7-BF63-4AD6-BFFB-84E5A907E885}" srcOrd="0" destOrd="0" presId="urn:microsoft.com/office/officeart/2005/8/layout/chevron2"/>
    <dgm:cxn modelId="{5D7A33E6-9FC9-4AB6-9107-DC3C2F72C1B1}" type="presParOf" srcId="{B1CB9CE7-BF63-4AD6-BFFB-84E5A907E885}" destId="{F8D8297B-6603-472D-BD95-4E51BA111525}" srcOrd="0" destOrd="0" presId="urn:microsoft.com/office/officeart/2005/8/layout/chevron2"/>
    <dgm:cxn modelId="{436692C1-B6D1-411A-B057-1082DAB3134D}" type="presParOf" srcId="{B1CB9CE7-BF63-4AD6-BFFB-84E5A907E885}" destId="{0788EA32-DFC7-4AB4-9EDB-DB87EBDAC346}" srcOrd="1" destOrd="0" presId="urn:microsoft.com/office/officeart/2005/8/layout/chevron2"/>
    <dgm:cxn modelId="{0022D574-CA0F-4050-BE04-F1284D716F41}" type="presParOf" srcId="{DD73EA6B-E355-4E44-A616-F3C3B2326657}" destId="{7929FB98-3BF5-4B0E-82AF-F957BD357827}" srcOrd="1" destOrd="0" presId="urn:microsoft.com/office/officeart/2005/8/layout/chevron2"/>
    <dgm:cxn modelId="{068F2893-4B08-4050-A198-AE726064222C}" type="presParOf" srcId="{DD73EA6B-E355-4E44-A616-F3C3B2326657}" destId="{EC13AE5A-3CE0-48A3-A657-F8365F0010B1}" srcOrd="2" destOrd="0" presId="urn:microsoft.com/office/officeart/2005/8/layout/chevron2"/>
    <dgm:cxn modelId="{553CC10D-017C-4FBA-A6CA-299301B72235}" type="presParOf" srcId="{EC13AE5A-3CE0-48A3-A657-F8365F0010B1}" destId="{76D6F6E9-23B9-4890-9B90-3C04928F79E6}" srcOrd="0" destOrd="0" presId="urn:microsoft.com/office/officeart/2005/8/layout/chevron2"/>
    <dgm:cxn modelId="{DEF1AA70-8209-43DF-9CA0-7C466168C8A2}" type="presParOf" srcId="{EC13AE5A-3CE0-48A3-A657-F8365F0010B1}" destId="{9E3F30AD-45E5-4F37-849E-553078C4101D}" srcOrd="1" destOrd="0" presId="urn:microsoft.com/office/officeart/2005/8/layout/chevron2"/>
    <dgm:cxn modelId="{E62B5676-3A66-455D-BC7E-2D0BC3A8A760}" type="presParOf" srcId="{DD73EA6B-E355-4E44-A616-F3C3B2326657}" destId="{FD22D930-C24D-416A-9F86-CD51C61F93D4}" srcOrd="3" destOrd="0" presId="urn:microsoft.com/office/officeart/2005/8/layout/chevron2"/>
    <dgm:cxn modelId="{6F18EF14-FF28-4712-85DB-968DCE711ABC}" type="presParOf" srcId="{DD73EA6B-E355-4E44-A616-F3C3B2326657}" destId="{7BC541C5-B55E-432E-B586-012734C94A46}" srcOrd="4" destOrd="0" presId="urn:microsoft.com/office/officeart/2005/8/layout/chevron2"/>
    <dgm:cxn modelId="{27587DA4-5A61-4980-A359-D08A47A96EDC}" type="presParOf" srcId="{7BC541C5-B55E-432E-B586-012734C94A46}" destId="{5AA02B92-2AB5-4F58-9143-AA2E89B9AA19}" srcOrd="0" destOrd="0" presId="urn:microsoft.com/office/officeart/2005/8/layout/chevron2"/>
    <dgm:cxn modelId="{B770094D-A12E-4232-AF18-5879FFE234F0}" type="presParOf" srcId="{7BC541C5-B55E-432E-B586-012734C94A46}" destId="{57617EFC-78FD-4FB8-8CF9-02547136C3F6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93C42E4-89DE-4252-B21F-68172E011D26}" type="doc">
      <dgm:prSet loTypeId="urn:microsoft.com/office/officeart/2005/8/layout/default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hr-HR"/>
        </a:p>
      </dgm:t>
    </dgm:pt>
    <dgm:pt modelId="{4BC0EFB8-9DF6-420B-BAEF-F3F94F52BFCC}">
      <dgm:prSet phldrT="[Text]"/>
      <dgm:spPr/>
      <dgm:t>
        <a:bodyPr/>
        <a:lstStyle/>
        <a:p>
          <a:r>
            <a:rPr lang="hr-HR" dirty="0" smtClean="0"/>
            <a:t>odvjetnika</a:t>
          </a:r>
          <a:endParaRPr lang="hr-HR" dirty="0"/>
        </a:p>
      </dgm:t>
    </dgm:pt>
    <dgm:pt modelId="{6D7A5F3E-DC37-4BFF-B15E-4FA4AF07B9CA}" type="parTrans" cxnId="{912F4A49-792D-4326-A6E4-D689E989074F}">
      <dgm:prSet/>
      <dgm:spPr/>
      <dgm:t>
        <a:bodyPr/>
        <a:lstStyle/>
        <a:p>
          <a:endParaRPr lang="hr-HR"/>
        </a:p>
      </dgm:t>
    </dgm:pt>
    <dgm:pt modelId="{742B9E69-EC95-4257-94FA-8C2F8B023A66}" type="sibTrans" cxnId="{912F4A49-792D-4326-A6E4-D689E989074F}">
      <dgm:prSet/>
      <dgm:spPr/>
      <dgm:t>
        <a:bodyPr/>
        <a:lstStyle/>
        <a:p>
          <a:endParaRPr lang="hr-HR"/>
        </a:p>
      </dgm:t>
    </dgm:pt>
    <dgm:pt modelId="{8506A9D7-1B7E-4551-82BE-F565962492C0}">
      <dgm:prSet/>
      <dgm:spPr/>
      <dgm:t>
        <a:bodyPr/>
        <a:lstStyle/>
        <a:p>
          <a:r>
            <a:rPr lang="hr-HR" dirty="0" smtClean="0"/>
            <a:t>javnih bilježnika</a:t>
          </a:r>
          <a:endParaRPr lang="hr-HR" dirty="0"/>
        </a:p>
      </dgm:t>
    </dgm:pt>
    <dgm:pt modelId="{1078322C-7971-450C-B50B-4A174F67FBB7}" type="parTrans" cxnId="{2121B9EF-F9A7-44DF-B060-A32623C1ABD0}">
      <dgm:prSet/>
      <dgm:spPr/>
      <dgm:t>
        <a:bodyPr/>
        <a:lstStyle/>
        <a:p>
          <a:endParaRPr lang="hr-HR"/>
        </a:p>
      </dgm:t>
    </dgm:pt>
    <dgm:pt modelId="{A5B3C218-4C7B-45EC-8714-FF40C8AD59E7}" type="sibTrans" cxnId="{2121B9EF-F9A7-44DF-B060-A32623C1ABD0}">
      <dgm:prSet/>
      <dgm:spPr/>
      <dgm:t>
        <a:bodyPr/>
        <a:lstStyle/>
        <a:p>
          <a:endParaRPr lang="hr-HR"/>
        </a:p>
      </dgm:t>
    </dgm:pt>
    <dgm:pt modelId="{D2407BD2-1F29-4F9E-A942-FBD9351D2A9F}">
      <dgm:prSet/>
      <dgm:spPr/>
      <dgm:t>
        <a:bodyPr/>
        <a:lstStyle/>
        <a:p>
          <a:r>
            <a:rPr lang="hr-HR" dirty="0" smtClean="0"/>
            <a:t>revizora</a:t>
          </a:r>
          <a:endParaRPr lang="hr-HR" dirty="0"/>
        </a:p>
      </dgm:t>
    </dgm:pt>
    <dgm:pt modelId="{DF3E4CDC-D6A6-4FEA-86EB-B89F5855BAB7}" type="parTrans" cxnId="{AABB5348-9B8B-40CA-8A69-29AC81634EEF}">
      <dgm:prSet/>
      <dgm:spPr/>
      <dgm:t>
        <a:bodyPr/>
        <a:lstStyle/>
        <a:p>
          <a:endParaRPr lang="hr-HR"/>
        </a:p>
      </dgm:t>
    </dgm:pt>
    <dgm:pt modelId="{597C3130-AF30-4BF4-BCBC-09E86ABC98C7}" type="sibTrans" cxnId="{AABB5348-9B8B-40CA-8A69-29AC81634EEF}">
      <dgm:prSet/>
      <dgm:spPr/>
      <dgm:t>
        <a:bodyPr/>
        <a:lstStyle/>
        <a:p>
          <a:endParaRPr lang="hr-HR"/>
        </a:p>
      </dgm:t>
    </dgm:pt>
    <dgm:pt modelId="{7180E1E7-9223-49B1-9AC7-F6B854DA5EAA}">
      <dgm:prSet/>
      <dgm:spPr/>
      <dgm:t>
        <a:bodyPr/>
        <a:lstStyle/>
        <a:p>
          <a:r>
            <a:rPr lang="hr-HR" dirty="0" smtClean="0"/>
            <a:t>upravitelja nekretnina</a:t>
          </a:r>
          <a:endParaRPr lang="hr-HR" dirty="0"/>
        </a:p>
      </dgm:t>
    </dgm:pt>
    <dgm:pt modelId="{71226862-6104-448C-BA74-1167D4AD72BB}" type="parTrans" cxnId="{6B49DAFA-4C8F-4F0D-9EBA-710D45208762}">
      <dgm:prSet/>
      <dgm:spPr/>
      <dgm:t>
        <a:bodyPr/>
        <a:lstStyle/>
        <a:p>
          <a:endParaRPr lang="hr-HR"/>
        </a:p>
      </dgm:t>
    </dgm:pt>
    <dgm:pt modelId="{1F827255-8B2B-43E7-AF77-B0788BD988E1}" type="sibTrans" cxnId="{6B49DAFA-4C8F-4F0D-9EBA-710D45208762}">
      <dgm:prSet/>
      <dgm:spPr/>
      <dgm:t>
        <a:bodyPr/>
        <a:lstStyle/>
        <a:p>
          <a:endParaRPr lang="hr-HR"/>
        </a:p>
      </dgm:t>
    </dgm:pt>
    <dgm:pt modelId="{CAC575C2-4D94-4652-BAC4-99D0D97100B5}">
      <dgm:prSet/>
      <dgm:spPr/>
      <dgm:t>
        <a:bodyPr/>
        <a:lstStyle/>
        <a:p>
          <a:r>
            <a:rPr lang="hr-HR" dirty="0" smtClean="0"/>
            <a:t>stalnih sudskih vještaka</a:t>
          </a:r>
          <a:endParaRPr lang="hr-HR" dirty="0"/>
        </a:p>
      </dgm:t>
    </dgm:pt>
    <dgm:pt modelId="{BF3BCA9E-09C0-4892-993B-E66CA962AB24}" type="parTrans" cxnId="{00BD88AB-73CC-4559-BF42-6240B252751E}">
      <dgm:prSet/>
      <dgm:spPr/>
      <dgm:t>
        <a:bodyPr/>
        <a:lstStyle/>
        <a:p>
          <a:endParaRPr lang="hr-HR"/>
        </a:p>
      </dgm:t>
    </dgm:pt>
    <dgm:pt modelId="{0514B14C-C29F-4609-9B57-304458BF3D7E}" type="sibTrans" cxnId="{00BD88AB-73CC-4559-BF42-6240B252751E}">
      <dgm:prSet/>
      <dgm:spPr/>
      <dgm:t>
        <a:bodyPr/>
        <a:lstStyle/>
        <a:p>
          <a:endParaRPr lang="hr-HR"/>
        </a:p>
      </dgm:t>
    </dgm:pt>
    <dgm:pt modelId="{58FE93DD-9FF7-4CF9-A283-14AF17B76DD5}">
      <dgm:prSet/>
      <dgm:spPr/>
      <dgm:t>
        <a:bodyPr/>
        <a:lstStyle/>
        <a:p>
          <a:r>
            <a:rPr lang="hr-HR" dirty="0" smtClean="0"/>
            <a:t>stečajnih upravitelja</a:t>
          </a:r>
          <a:endParaRPr lang="hr-HR" dirty="0"/>
        </a:p>
      </dgm:t>
    </dgm:pt>
    <dgm:pt modelId="{D63B4578-140E-41BB-A7B0-1ED9CC7A1A18}" type="parTrans" cxnId="{2B368AD2-CF8D-45B3-AC9A-8D2274C6B689}">
      <dgm:prSet/>
      <dgm:spPr/>
      <dgm:t>
        <a:bodyPr/>
        <a:lstStyle/>
        <a:p>
          <a:endParaRPr lang="hr-HR"/>
        </a:p>
      </dgm:t>
    </dgm:pt>
    <dgm:pt modelId="{719F0DA3-E620-41EF-857A-68539C120C81}" type="sibTrans" cxnId="{2B368AD2-CF8D-45B3-AC9A-8D2274C6B689}">
      <dgm:prSet/>
      <dgm:spPr/>
      <dgm:t>
        <a:bodyPr/>
        <a:lstStyle/>
        <a:p>
          <a:endParaRPr lang="hr-HR"/>
        </a:p>
      </dgm:t>
    </dgm:pt>
    <dgm:pt modelId="{2B3EF04B-3E3E-444C-ADC6-AAA6CDA34676}">
      <dgm:prSet/>
      <dgm:spPr/>
      <dgm:t>
        <a:bodyPr/>
        <a:lstStyle/>
        <a:p>
          <a:r>
            <a:rPr lang="hr-HR" dirty="0" smtClean="0"/>
            <a:t>knjigovođa/računovođa</a:t>
          </a:r>
          <a:endParaRPr lang="hr-HR" dirty="0"/>
        </a:p>
      </dgm:t>
    </dgm:pt>
    <dgm:pt modelId="{1B31AEBF-B485-41EA-8B83-584F592240E7}" type="parTrans" cxnId="{BF924DD8-D00F-44E1-8084-6F297F669D5A}">
      <dgm:prSet/>
      <dgm:spPr/>
      <dgm:t>
        <a:bodyPr/>
        <a:lstStyle/>
        <a:p>
          <a:endParaRPr lang="hr-HR"/>
        </a:p>
      </dgm:t>
    </dgm:pt>
    <dgm:pt modelId="{6B667FBE-3D4B-46AB-9CC0-7E9D9738EC62}" type="sibTrans" cxnId="{BF924DD8-D00F-44E1-8084-6F297F669D5A}">
      <dgm:prSet/>
      <dgm:spPr/>
      <dgm:t>
        <a:bodyPr/>
        <a:lstStyle/>
        <a:p>
          <a:endParaRPr lang="hr-HR"/>
        </a:p>
      </dgm:t>
    </dgm:pt>
    <dgm:pt modelId="{51EDBA02-099F-4EA4-938F-2F2B98338443}">
      <dgm:prSet/>
      <dgm:spPr/>
      <dgm:t>
        <a:bodyPr/>
        <a:lstStyle/>
        <a:p>
          <a:r>
            <a:rPr lang="hr-HR" dirty="0" smtClean="0"/>
            <a:t>liječničke stomatološke i ljekarničke djelatnosti</a:t>
          </a:r>
          <a:endParaRPr lang="hr-HR" dirty="0"/>
        </a:p>
      </dgm:t>
    </dgm:pt>
    <dgm:pt modelId="{BB4DF0E1-123E-42F4-9DA6-18403847029C}" type="parTrans" cxnId="{3B0A08DB-A175-442F-B97F-908F43CD95E2}">
      <dgm:prSet/>
      <dgm:spPr/>
      <dgm:t>
        <a:bodyPr/>
        <a:lstStyle/>
        <a:p>
          <a:endParaRPr lang="hr-HR"/>
        </a:p>
      </dgm:t>
    </dgm:pt>
    <dgm:pt modelId="{346DB9F5-0764-4BBD-885E-8777E03EC97D}" type="sibTrans" cxnId="{3B0A08DB-A175-442F-B97F-908F43CD95E2}">
      <dgm:prSet/>
      <dgm:spPr/>
      <dgm:t>
        <a:bodyPr/>
        <a:lstStyle/>
        <a:p>
          <a:endParaRPr lang="hr-HR"/>
        </a:p>
      </dgm:t>
    </dgm:pt>
    <dgm:pt modelId="{7EB42F9F-3FFC-4A13-80A4-F252FB9BB801}">
      <dgm:prSet/>
      <dgm:spPr/>
      <dgm:t>
        <a:bodyPr/>
        <a:lstStyle/>
        <a:p>
          <a:r>
            <a:rPr lang="hr-HR" dirty="0" smtClean="0"/>
            <a:t>diplomiranih veterinara</a:t>
          </a:r>
          <a:endParaRPr lang="hr-HR" dirty="0"/>
        </a:p>
      </dgm:t>
    </dgm:pt>
    <dgm:pt modelId="{D4E538A4-E86A-4880-A07A-53D0A07C6720}" type="parTrans" cxnId="{AAD01472-99B2-43C7-9D2B-A77BD2F531B8}">
      <dgm:prSet/>
      <dgm:spPr/>
      <dgm:t>
        <a:bodyPr/>
        <a:lstStyle/>
        <a:p>
          <a:endParaRPr lang="hr-HR"/>
        </a:p>
      </dgm:t>
    </dgm:pt>
    <dgm:pt modelId="{AF7DD5BC-9BD3-416F-A300-9EDD1147A26B}" type="sibTrans" cxnId="{AAD01472-99B2-43C7-9D2B-A77BD2F531B8}">
      <dgm:prSet/>
      <dgm:spPr/>
      <dgm:t>
        <a:bodyPr/>
        <a:lstStyle/>
        <a:p>
          <a:endParaRPr lang="hr-HR"/>
        </a:p>
      </dgm:t>
    </dgm:pt>
    <dgm:pt modelId="{7822000D-A10B-4681-8303-F9C05E7324E8}">
      <dgm:prSet/>
      <dgm:spPr/>
      <dgm:t>
        <a:bodyPr/>
        <a:lstStyle/>
        <a:p>
          <a:r>
            <a:rPr lang="hr-HR" dirty="0" smtClean="0"/>
            <a:t>zaštitara</a:t>
          </a:r>
          <a:endParaRPr lang="hr-HR" dirty="0"/>
        </a:p>
      </dgm:t>
    </dgm:pt>
    <dgm:pt modelId="{8D31D203-E1DA-46DB-A191-4F2C9AACF3D8}" type="parTrans" cxnId="{C139C599-7E91-424C-98E9-2A5AC9D218B9}">
      <dgm:prSet/>
      <dgm:spPr/>
      <dgm:t>
        <a:bodyPr/>
        <a:lstStyle/>
        <a:p>
          <a:endParaRPr lang="hr-HR"/>
        </a:p>
      </dgm:t>
    </dgm:pt>
    <dgm:pt modelId="{BF8F22FF-53A3-4B6D-8A54-1753B0E314CE}" type="sibTrans" cxnId="{C139C599-7E91-424C-98E9-2A5AC9D218B9}">
      <dgm:prSet/>
      <dgm:spPr/>
      <dgm:t>
        <a:bodyPr/>
        <a:lstStyle/>
        <a:p>
          <a:endParaRPr lang="hr-HR"/>
        </a:p>
      </dgm:t>
    </dgm:pt>
    <dgm:pt modelId="{563EBB0B-7A97-4564-B993-DA50354AC240}">
      <dgm:prSet/>
      <dgm:spPr/>
      <dgm:t>
        <a:bodyPr/>
        <a:lstStyle/>
        <a:p>
          <a:r>
            <a:rPr lang="hr-HR" dirty="0" smtClean="0"/>
            <a:t>detektiva</a:t>
          </a:r>
          <a:endParaRPr lang="hr-HR" dirty="0"/>
        </a:p>
      </dgm:t>
    </dgm:pt>
    <dgm:pt modelId="{02DA23C7-FAAE-42E5-92C7-CE0EBF0F3D34}" type="parTrans" cxnId="{5438FF32-1884-4A26-91C6-9EE9774B5A6F}">
      <dgm:prSet/>
      <dgm:spPr/>
      <dgm:t>
        <a:bodyPr/>
        <a:lstStyle/>
        <a:p>
          <a:endParaRPr lang="hr-HR"/>
        </a:p>
      </dgm:t>
    </dgm:pt>
    <dgm:pt modelId="{84ACCF00-2468-4F50-90EB-67DB269FEC77}" type="sibTrans" cxnId="{5438FF32-1884-4A26-91C6-9EE9774B5A6F}">
      <dgm:prSet/>
      <dgm:spPr/>
      <dgm:t>
        <a:bodyPr/>
        <a:lstStyle/>
        <a:p>
          <a:endParaRPr lang="hr-HR"/>
        </a:p>
      </dgm:t>
    </dgm:pt>
    <dgm:pt modelId="{14764CE2-DC99-4175-B7FF-B1DC95FDF0C9}">
      <dgm:prSet/>
      <dgm:spPr/>
      <dgm:t>
        <a:bodyPr/>
        <a:lstStyle/>
        <a:p>
          <a:r>
            <a:rPr lang="pl-PL" dirty="0" smtClean="0"/>
            <a:t>posrednika/zastupnika u osiguranju i reosiguranju</a:t>
          </a:r>
          <a:endParaRPr lang="hr-HR" dirty="0"/>
        </a:p>
      </dgm:t>
    </dgm:pt>
    <dgm:pt modelId="{B16D542F-4C10-4F59-BE2D-60E5A2A95889}" type="parTrans" cxnId="{CB0A4D95-428E-4D26-8061-78CA8C9A0D78}">
      <dgm:prSet/>
      <dgm:spPr/>
      <dgm:t>
        <a:bodyPr/>
        <a:lstStyle/>
        <a:p>
          <a:endParaRPr lang="hr-HR"/>
        </a:p>
      </dgm:t>
    </dgm:pt>
    <dgm:pt modelId="{BBCE8F0E-806D-4609-94FE-DBDE34EA0DF8}" type="sibTrans" cxnId="{CB0A4D95-428E-4D26-8061-78CA8C9A0D78}">
      <dgm:prSet/>
      <dgm:spPr/>
      <dgm:t>
        <a:bodyPr/>
        <a:lstStyle/>
        <a:p>
          <a:endParaRPr lang="hr-HR"/>
        </a:p>
      </dgm:t>
    </dgm:pt>
    <dgm:pt modelId="{13601C49-5D69-4BB9-88AF-44BA370E7F6B}">
      <dgm:prSet/>
      <dgm:spPr/>
      <dgm:t>
        <a:bodyPr/>
        <a:lstStyle/>
        <a:p>
          <a:r>
            <a:rPr lang="hr-HR" dirty="0" smtClean="0"/>
            <a:t>posrednika u prometu nekretninama</a:t>
          </a:r>
          <a:endParaRPr lang="hr-HR" dirty="0"/>
        </a:p>
      </dgm:t>
    </dgm:pt>
    <dgm:pt modelId="{9865D33E-F01A-4F27-8FF1-1CB5CB5D6159}" type="parTrans" cxnId="{4019F1B3-F825-4BB6-9B55-8F6B6BA73FDB}">
      <dgm:prSet/>
      <dgm:spPr/>
      <dgm:t>
        <a:bodyPr/>
        <a:lstStyle/>
        <a:p>
          <a:endParaRPr lang="hr-HR"/>
        </a:p>
      </dgm:t>
    </dgm:pt>
    <dgm:pt modelId="{92EBE2F0-47A1-4D07-92BA-830D933A072A}" type="sibTrans" cxnId="{4019F1B3-F825-4BB6-9B55-8F6B6BA73FDB}">
      <dgm:prSet/>
      <dgm:spPr/>
      <dgm:t>
        <a:bodyPr/>
        <a:lstStyle/>
        <a:p>
          <a:endParaRPr lang="hr-HR"/>
        </a:p>
      </dgm:t>
    </dgm:pt>
    <dgm:pt modelId="{DDFBD8FB-6C83-49A3-B547-4DA24D657FAB}">
      <dgm:prSet/>
      <dgm:spPr/>
      <dgm:t>
        <a:bodyPr/>
        <a:lstStyle/>
        <a:p>
          <a:r>
            <a:rPr lang="hr-HR" dirty="0" smtClean="0"/>
            <a:t>otpremnika/špeditera</a:t>
          </a:r>
          <a:endParaRPr lang="hr-HR" dirty="0"/>
        </a:p>
      </dgm:t>
    </dgm:pt>
    <dgm:pt modelId="{2669DC05-E992-446C-BB7C-F2A27399908D}" type="parTrans" cxnId="{CEBFA68E-5F36-47FF-9238-59063684DA8B}">
      <dgm:prSet/>
      <dgm:spPr/>
      <dgm:t>
        <a:bodyPr/>
        <a:lstStyle/>
        <a:p>
          <a:endParaRPr lang="hr-HR"/>
        </a:p>
      </dgm:t>
    </dgm:pt>
    <dgm:pt modelId="{9D5A2BCD-15ED-4275-979C-9EDB5A2FADC1}" type="sibTrans" cxnId="{CEBFA68E-5F36-47FF-9238-59063684DA8B}">
      <dgm:prSet/>
      <dgm:spPr/>
      <dgm:t>
        <a:bodyPr/>
        <a:lstStyle/>
        <a:p>
          <a:endParaRPr lang="hr-HR"/>
        </a:p>
      </dgm:t>
    </dgm:pt>
    <dgm:pt modelId="{7A097438-728B-474B-9987-61509355F3CE}">
      <dgm:prSet/>
      <dgm:spPr/>
      <dgm:t>
        <a:bodyPr/>
        <a:lstStyle/>
        <a:p>
          <a:r>
            <a:rPr lang="hr-HR" dirty="0" smtClean="0"/>
            <a:t>organizatora turističkih paket aranžmana</a:t>
          </a:r>
          <a:endParaRPr lang="hr-HR" dirty="0"/>
        </a:p>
      </dgm:t>
    </dgm:pt>
    <dgm:pt modelId="{A169E642-0AF5-48AF-87BA-E615EC87C817}" type="parTrans" cxnId="{A856B1B8-55FD-4C4C-A4F1-F729A4935E25}">
      <dgm:prSet/>
      <dgm:spPr/>
      <dgm:t>
        <a:bodyPr/>
        <a:lstStyle/>
        <a:p>
          <a:endParaRPr lang="hr-HR"/>
        </a:p>
      </dgm:t>
    </dgm:pt>
    <dgm:pt modelId="{9E794B4C-7E67-4F61-B134-FB38A4076345}" type="sibTrans" cxnId="{A856B1B8-55FD-4C4C-A4F1-F729A4935E25}">
      <dgm:prSet/>
      <dgm:spPr/>
      <dgm:t>
        <a:bodyPr/>
        <a:lstStyle/>
        <a:p>
          <a:endParaRPr lang="hr-HR"/>
        </a:p>
      </dgm:t>
    </dgm:pt>
    <dgm:pt modelId="{550E4E89-FDA9-47BA-B96B-4F7281ED7930}" type="pres">
      <dgm:prSet presAssocID="{593C42E4-89DE-4252-B21F-68172E011D26}" presName="diagram" presStyleCnt="0">
        <dgm:presLayoutVars>
          <dgm:dir/>
          <dgm:resizeHandles val="exact"/>
        </dgm:presLayoutVars>
      </dgm:prSet>
      <dgm:spPr/>
    </dgm:pt>
    <dgm:pt modelId="{AF641E90-3935-4E98-8BEF-891F6EABFEAC}" type="pres">
      <dgm:prSet presAssocID="{4BC0EFB8-9DF6-420B-BAEF-F3F94F52BFCC}" presName="node" presStyleLbl="node1" presStyleIdx="0" presStyleCnt="15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1ECACC87-5AE6-4086-AAAC-5202E2BDC265}" type="pres">
      <dgm:prSet presAssocID="{742B9E69-EC95-4257-94FA-8C2F8B023A66}" presName="sibTrans" presStyleCnt="0"/>
      <dgm:spPr/>
    </dgm:pt>
    <dgm:pt modelId="{E7CB5212-A2C6-44FC-A6E6-4D57CED01178}" type="pres">
      <dgm:prSet presAssocID="{8506A9D7-1B7E-4551-82BE-F565962492C0}" presName="node" presStyleLbl="node1" presStyleIdx="1" presStyleCnt="15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F3E39848-8187-4B55-8FBF-F1781A262509}" type="pres">
      <dgm:prSet presAssocID="{A5B3C218-4C7B-45EC-8714-FF40C8AD59E7}" presName="sibTrans" presStyleCnt="0"/>
      <dgm:spPr/>
    </dgm:pt>
    <dgm:pt modelId="{024693CD-BB14-4941-8638-6377BC28F080}" type="pres">
      <dgm:prSet presAssocID="{D2407BD2-1F29-4F9E-A942-FBD9351D2A9F}" presName="node" presStyleLbl="node1" presStyleIdx="2" presStyleCnt="15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B8261D71-F20A-4BCA-8823-BF88DBD2835D}" type="pres">
      <dgm:prSet presAssocID="{597C3130-AF30-4BF4-BCBC-09E86ABC98C7}" presName="sibTrans" presStyleCnt="0"/>
      <dgm:spPr/>
    </dgm:pt>
    <dgm:pt modelId="{4A3A432D-ADEE-4449-8F7C-2EC73FD21B2E}" type="pres">
      <dgm:prSet presAssocID="{7180E1E7-9223-49B1-9AC7-F6B854DA5EAA}" presName="node" presStyleLbl="node1" presStyleIdx="3" presStyleCnt="15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FE71C305-EBDB-4F00-9E0F-A759513F710B}" type="pres">
      <dgm:prSet presAssocID="{1F827255-8B2B-43E7-AF77-B0788BD988E1}" presName="sibTrans" presStyleCnt="0"/>
      <dgm:spPr/>
    </dgm:pt>
    <dgm:pt modelId="{D49E6174-04FF-47D2-9196-9FB9F1DACF0B}" type="pres">
      <dgm:prSet presAssocID="{CAC575C2-4D94-4652-BAC4-99D0D97100B5}" presName="node" presStyleLbl="node1" presStyleIdx="4" presStyleCnt="15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BFB8B18C-1667-4787-8778-B32F5AFEC538}" type="pres">
      <dgm:prSet presAssocID="{0514B14C-C29F-4609-9B57-304458BF3D7E}" presName="sibTrans" presStyleCnt="0"/>
      <dgm:spPr/>
    </dgm:pt>
    <dgm:pt modelId="{7D91DB6C-462C-472C-9A07-B9ABA84C57A5}" type="pres">
      <dgm:prSet presAssocID="{58FE93DD-9FF7-4CF9-A283-14AF17B76DD5}" presName="node" presStyleLbl="node1" presStyleIdx="5" presStyleCnt="15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44DDF710-0689-46EC-AB5D-00111A56234C}" type="pres">
      <dgm:prSet presAssocID="{719F0DA3-E620-41EF-857A-68539C120C81}" presName="sibTrans" presStyleCnt="0"/>
      <dgm:spPr/>
    </dgm:pt>
    <dgm:pt modelId="{CC3CE1B0-07F8-4326-AC78-4C98849C1D32}" type="pres">
      <dgm:prSet presAssocID="{2B3EF04B-3E3E-444C-ADC6-AAA6CDA34676}" presName="node" presStyleLbl="node1" presStyleIdx="6" presStyleCnt="15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70A8362C-5318-4FC2-AD17-FC2980CEF6B6}" type="pres">
      <dgm:prSet presAssocID="{6B667FBE-3D4B-46AB-9CC0-7E9D9738EC62}" presName="sibTrans" presStyleCnt="0"/>
      <dgm:spPr/>
    </dgm:pt>
    <dgm:pt modelId="{32E23030-7867-4490-A6D8-8B1228D61D35}" type="pres">
      <dgm:prSet presAssocID="{51EDBA02-099F-4EA4-938F-2F2B98338443}" presName="node" presStyleLbl="node1" presStyleIdx="7" presStyleCnt="15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B5DD8D86-908C-4723-9279-DF180C4F32A3}" type="pres">
      <dgm:prSet presAssocID="{346DB9F5-0764-4BBD-885E-8777E03EC97D}" presName="sibTrans" presStyleCnt="0"/>
      <dgm:spPr/>
    </dgm:pt>
    <dgm:pt modelId="{328A26ED-5790-49D6-B3BD-90F8C1DDBDC4}" type="pres">
      <dgm:prSet presAssocID="{7EB42F9F-3FFC-4A13-80A4-F252FB9BB801}" presName="node" presStyleLbl="node1" presStyleIdx="8" presStyleCnt="15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29AA1EB9-C9A5-4EBA-8766-CA2D898FAD2E}" type="pres">
      <dgm:prSet presAssocID="{AF7DD5BC-9BD3-416F-A300-9EDD1147A26B}" presName="sibTrans" presStyleCnt="0"/>
      <dgm:spPr/>
    </dgm:pt>
    <dgm:pt modelId="{7772E6F7-B4AE-4CA6-8CBB-78FDC98CE515}" type="pres">
      <dgm:prSet presAssocID="{7822000D-A10B-4681-8303-F9C05E7324E8}" presName="node" presStyleLbl="node1" presStyleIdx="9" presStyleCnt="15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6AE67015-7F5B-4729-A3D3-B66E41B12017}" type="pres">
      <dgm:prSet presAssocID="{BF8F22FF-53A3-4B6D-8A54-1753B0E314CE}" presName="sibTrans" presStyleCnt="0"/>
      <dgm:spPr/>
    </dgm:pt>
    <dgm:pt modelId="{997C4500-44A1-4FAB-968A-8A41D65C20BE}" type="pres">
      <dgm:prSet presAssocID="{563EBB0B-7A97-4564-B993-DA50354AC240}" presName="node" presStyleLbl="node1" presStyleIdx="10" presStyleCnt="15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761FC518-77F7-4143-992C-F7BBAA3DCDDA}" type="pres">
      <dgm:prSet presAssocID="{84ACCF00-2468-4F50-90EB-67DB269FEC77}" presName="sibTrans" presStyleCnt="0"/>
      <dgm:spPr/>
    </dgm:pt>
    <dgm:pt modelId="{CADE0884-4F17-4112-B598-81DBD8979F4F}" type="pres">
      <dgm:prSet presAssocID="{14764CE2-DC99-4175-B7FF-B1DC95FDF0C9}" presName="node" presStyleLbl="node1" presStyleIdx="11" presStyleCnt="15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B30D9DB1-875F-4D05-BA92-CA3E1D2FDEFF}" type="pres">
      <dgm:prSet presAssocID="{BBCE8F0E-806D-4609-94FE-DBDE34EA0DF8}" presName="sibTrans" presStyleCnt="0"/>
      <dgm:spPr/>
    </dgm:pt>
    <dgm:pt modelId="{EFC8BD70-C325-414E-9DDF-4C3A65C344CA}" type="pres">
      <dgm:prSet presAssocID="{13601C49-5D69-4BB9-88AF-44BA370E7F6B}" presName="node" presStyleLbl="node1" presStyleIdx="12" presStyleCnt="15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05889245-3257-485E-8B10-C8D5669CBB38}" type="pres">
      <dgm:prSet presAssocID="{92EBE2F0-47A1-4D07-92BA-830D933A072A}" presName="sibTrans" presStyleCnt="0"/>
      <dgm:spPr/>
    </dgm:pt>
    <dgm:pt modelId="{EE86FA79-8460-4A6A-A671-3B0291ABB3DC}" type="pres">
      <dgm:prSet presAssocID="{DDFBD8FB-6C83-49A3-B547-4DA24D657FAB}" presName="node" presStyleLbl="node1" presStyleIdx="13" presStyleCnt="15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4B114DAA-0DB3-4314-AF2D-469FC476B0FB}" type="pres">
      <dgm:prSet presAssocID="{9D5A2BCD-15ED-4275-979C-9EDB5A2FADC1}" presName="sibTrans" presStyleCnt="0"/>
      <dgm:spPr/>
    </dgm:pt>
    <dgm:pt modelId="{5EEA8BF5-8A8A-456A-A681-EDD8C1269963}" type="pres">
      <dgm:prSet presAssocID="{7A097438-728B-474B-9987-61509355F3CE}" presName="node" presStyleLbl="node1" presStyleIdx="14" presStyleCnt="15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</dgm:ptLst>
  <dgm:cxnLst>
    <dgm:cxn modelId="{CEBFA68E-5F36-47FF-9238-59063684DA8B}" srcId="{593C42E4-89DE-4252-B21F-68172E011D26}" destId="{DDFBD8FB-6C83-49A3-B547-4DA24D657FAB}" srcOrd="13" destOrd="0" parTransId="{2669DC05-E992-446C-BB7C-F2A27399908D}" sibTransId="{9D5A2BCD-15ED-4275-979C-9EDB5A2FADC1}"/>
    <dgm:cxn modelId="{AABB5348-9B8B-40CA-8A69-29AC81634EEF}" srcId="{593C42E4-89DE-4252-B21F-68172E011D26}" destId="{D2407BD2-1F29-4F9E-A942-FBD9351D2A9F}" srcOrd="2" destOrd="0" parTransId="{DF3E4CDC-D6A6-4FEA-86EB-B89F5855BAB7}" sibTransId="{597C3130-AF30-4BF4-BCBC-09E86ABC98C7}"/>
    <dgm:cxn modelId="{2B368AD2-CF8D-45B3-AC9A-8D2274C6B689}" srcId="{593C42E4-89DE-4252-B21F-68172E011D26}" destId="{58FE93DD-9FF7-4CF9-A283-14AF17B76DD5}" srcOrd="5" destOrd="0" parTransId="{D63B4578-140E-41BB-A7B0-1ED9CC7A1A18}" sibTransId="{719F0DA3-E620-41EF-857A-68539C120C81}"/>
    <dgm:cxn modelId="{A856B1B8-55FD-4C4C-A4F1-F729A4935E25}" srcId="{593C42E4-89DE-4252-B21F-68172E011D26}" destId="{7A097438-728B-474B-9987-61509355F3CE}" srcOrd="14" destOrd="0" parTransId="{A169E642-0AF5-48AF-87BA-E615EC87C817}" sibTransId="{9E794B4C-7E67-4F61-B134-FB38A4076345}"/>
    <dgm:cxn modelId="{DE3FD82E-9E64-4836-B85D-66520DDCA3EC}" type="presOf" srcId="{7822000D-A10B-4681-8303-F9C05E7324E8}" destId="{7772E6F7-B4AE-4CA6-8CBB-78FDC98CE515}" srcOrd="0" destOrd="0" presId="urn:microsoft.com/office/officeart/2005/8/layout/default"/>
    <dgm:cxn modelId="{6249EED2-B5EC-4B85-A567-FBCABCE6BD84}" type="presOf" srcId="{2B3EF04B-3E3E-444C-ADC6-AAA6CDA34676}" destId="{CC3CE1B0-07F8-4326-AC78-4C98849C1D32}" srcOrd="0" destOrd="0" presId="urn:microsoft.com/office/officeart/2005/8/layout/default"/>
    <dgm:cxn modelId="{1688477C-F98F-419F-B3B0-2B1282DC63DB}" type="presOf" srcId="{7180E1E7-9223-49B1-9AC7-F6B854DA5EAA}" destId="{4A3A432D-ADEE-4449-8F7C-2EC73FD21B2E}" srcOrd="0" destOrd="0" presId="urn:microsoft.com/office/officeart/2005/8/layout/default"/>
    <dgm:cxn modelId="{912F4A49-792D-4326-A6E4-D689E989074F}" srcId="{593C42E4-89DE-4252-B21F-68172E011D26}" destId="{4BC0EFB8-9DF6-420B-BAEF-F3F94F52BFCC}" srcOrd="0" destOrd="0" parTransId="{6D7A5F3E-DC37-4BFF-B15E-4FA4AF07B9CA}" sibTransId="{742B9E69-EC95-4257-94FA-8C2F8B023A66}"/>
    <dgm:cxn modelId="{26D94A7D-6E91-4754-8D24-00F63695B88F}" type="presOf" srcId="{D2407BD2-1F29-4F9E-A942-FBD9351D2A9F}" destId="{024693CD-BB14-4941-8638-6377BC28F080}" srcOrd="0" destOrd="0" presId="urn:microsoft.com/office/officeart/2005/8/layout/default"/>
    <dgm:cxn modelId="{3B0A08DB-A175-442F-B97F-908F43CD95E2}" srcId="{593C42E4-89DE-4252-B21F-68172E011D26}" destId="{51EDBA02-099F-4EA4-938F-2F2B98338443}" srcOrd="7" destOrd="0" parTransId="{BB4DF0E1-123E-42F4-9DA6-18403847029C}" sibTransId="{346DB9F5-0764-4BBD-885E-8777E03EC97D}"/>
    <dgm:cxn modelId="{5438FF32-1884-4A26-91C6-9EE9774B5A6F}" srcId="{593C42E4-89DE-4252-B21F-68172E011D26}" destId="{563EBB0B-7A97-4564-B993-DA50354AC240}" srcOrd="10" destOrd="0" parTransId="{02DA23C7-FAAE-42E5-92C7-CE0EBF0F3D34}" sibTransId="{84ACCF00-2468-4F50-90EB-67DB269FEC77}"/>
    <dgm:cxn modelId="{802C0020-0DB6-43EA-B742-A3D71CCB9339}" type="presOf" srcId="{563EBB0B-7A97-4564-B993-DA50354AC240}" destId="{997C4500-44A1-4FAB-968A-8A41D65C20BE}" srcOrd="0" destOrd="0" presId="urn:microsoft.com/office/officeart/2005/8/layout/default"/>
    <dgm:cxn modelId="{6B49DAFA-4C8F-4F0D-9EBA-710D45208762}" srcId="{593C42E4-89DE-4252-B21F-68172E011D26}" destId="{7180E1E7-9223-49B1-9AC7-F6B854DA5EAA}" srcOrd="3" destOrd="0" parTransId="{71226862-6104-448C-BA74-1167D4AD72BB}" sibTransId="{1F827255-8B2B-43E7-AF77-B0788BD988E1}"/>
    <dgm:cxn modelId="{2121B9EF-F9A7-44DF-B060-A32623C1ABD0}" srcId="{593C42E4-89DE-4252-B21F-68172E011D26}" destId="{8506A9D7-1B7E-4551-82BE-F565962492C0}" srcOrd="1" destOrd="0" parTransId="{1078322C-7971-450C-B50B-4A174F67FBB7}" sibTransId="{A5B3C218-4C7B-45EC-8714-FF40C8AD59E7}"/>
    <dgm:cxn modelId="{019AE311-0FAB-4911-BD16-D99345AD71CA}" type="presOf" srcId="{DDFBD8FB-6C83-49A3-B547-4DA24D657FAB}" destId="{EE86FA79-8460-4A6A-A671-3B0291ABB3DC}" srcOrd="0" destOrd="0" presId="urn:microsoft.com/office/officeart/2005/8/layout/default"/>
    <dgm:cxn modelId="{6B2D98DF-2294-4A18-8A91-D27C5861B7AA}" type="presOf" srcId="{8506A9D7-1B7E-4551-82BE-F565962492C0}" destId="{E7CB5212-A2C6-44FC-A6E6-4D57CED01178}" srcOrd="0" destOrd="0" presId="urn:microsoft.com/office/officeart/2005/8/layout/default"/>
    <dgm:cxn modelId="{3757E91E-191F-465B-8FF1-AE902FB490AC}" type="presOf" srcId="{58FE93DD-9FF7-4CF9-A283-14AF17B76DD5}" destId="{7D91DB6C-462C-472C-9A07-B9ABA84C57A5}" srcOrd="0" destOrd="0" presId="urn:microsoft.com/office/officeart/2005/8/layout/default"/>
    <dgm:cxn modelId="{D414FE0C-2627-4AB3-A988-C448C18064BC}" type="presOf" srcId="{7A097438-728B-474B-9987-61509355F3CE}" destId="{5EEA8BF5-8A8A-456A-A681-EDD8C1269963}" srcOrd="0" destOrd="0" presId="urn:microsoft.com/office/officeart/2005/8/layout/default"/>
    <dgm:cxn modelId="{BF924DD8-D00F-44E1-8084-6F297F669D5A}" srcId="{593C42E4-89DE-4252-B21F-68172E011D26}" destId="{2B3EF04B-3E3E-444C-ADC6-AAA6CDA34676}" srcOrd="6" destOrd="0" parTransId="{1B31AEBF-B485-41EA-8B83-584F592240E7}" sibTransId="{6B667FBE-3D4B-46AB-9CC0-7E9D9738EC62}"/>
    <dgm:cxn modelId="{4019F1B3-F825-4BB6-9B55-8F6B6BA73FDB}" srcId="{593C42E4-89DE-4252-B21F-68172E011D26}" destId="{13601C49-5D69-4BB9-88AF-44BA370E7F6B}" srcOrd="12" destOrd="0" parTransId="{9865D33E-F01A-4F27-8FF1-1CB5CB5D6159}" sibTransId="{92EBE2F0-47A1-4D07-92BA-830D933A072A}"/>
    <dgm:cxn modelId="{A167F7A5-BF0C-451A-B505-87853CAF9E95}" type="presOf" srcId="{14764CE2-DC99-4175-B7FF-B1DC95FDF0C9}" destId="{CADE0884-4F17-4112-B598-81DBD8979F4F}" srcOrd="0" destOrd="0" presId="urn:microsoft.com/office/officeart/2005/8/layout/default"/>
    <dgm:cxn modelId="{DA508504-F2B4-46CD-93CA-D64E9303E824}" type="presOf" srcId="{4BC0EFB8-9DF6-420B-BAEF-F3F94F52BFCC}" destId="{AF641E90-3935-4E98-8BEF-891F6EABFEAC}" srcOrd="0" destOrd="0" presId="urn:microsoft.com/office/officeart/2005/8/layout/default"/>
    <dgm:cxn modelId="{28267D55-150C-4E45-8060-E48A2D55B1DE}" type="presOf" srcId="{7EB42F9F-3FFC-4A13-80A4-F252FB9BB801}" destId="{328A26ED-5790-49D6-B3BD-90F8C1DDBDC4}" srcOrd="0" destOrd="0" presId="urn:microsoft.com/office/officeart/2005/8/layout/default"/>
    <dgm:cxn modelId="{14BA1A69-02E0-46CE-820A-EAD01718A9AD}" type="presOf" srcId="{593C42E4-89DE-4252-B21F-68172E011D26}" destId="{550E4E89-FDA9-47BA-B96B-4F7281ED7930}" srcOrd="0" destOrd="0" presId="urn:microsoft.com/office/officeart/2005/8/layout/default"/>
    <dgm:cxn modelId="{2F583638-E7FB-4C46-9C57-01C588231AC8}" type="presOf" srcId="{51EDBA02-099F-4EA4-938F-2F2B98338443}" destId="{32E23030-7867-4490-A6D8-8B1228D61D35}" srcOrd="0" destOrd="0" presId="urn:microsoft.com/office/officeart/2005/8/layout/default"/>
    <dgm:cxn modelId="{C139C599-7E91-424C-98E9-2A5AC9D218B9}" srcId="{593C42E4-89DE-4252-B21F-68172E011D26}" destId="{7822000D-A10B-4681-8303-F9C05E7324E8}" srcOrd="9" destOrd="0" parTransId="{8D31D203-E1DA-46DB-A191-4F2C9AACF3D8}" sibTransId="{BF8F22FF-53A3-4B6D-8A54-1753B0E314CE}"/>
    <dgm:cxn modelId="{00BD88AB-73CC-4559-BF42-6240B252751E}" srcId="{593C42E4-89DE-4252-B21F-68172E011D26}" destId="{CAC575C2-4D94-4652-BAC4-99D0D97100B5}" srcOrd="4" destOrd="0" parTransId="{BF3BCA9E-09C0-4892-993B-E66CA962AB24}" sibTransId="{0514B14C-C29F-4609-9B57-304458BF3D7E}"/>
    <dgm:cxn modelId="{F326E037-F662-46D9-A80B-181F1F887A2F}" type="presOf" srcId="{13601C49-5D69-4BB9-88AF-44BA370E7F6B}" destId="{EFC8BD70-C325-414E-9DDF-4C3A65C344CA}" srcOrd="0" destOrd="0" presId="urn:microsoft.com/office/officeart/2005/8/layout/default"/>
    <dgm:cxn modelId="{AAD01472-99B2-43C7-9D2B-A77BD2F531B8}" srcId="{593C42E4-89DE-4252-B21F-68172E011D26}" destId="{7EB42F9F-3FFC-4A13-80A4-F252FB9BB801}" srcOrd="8" destOrd="0" parTransId="{D4E538A4-E86A-4880-A07A-53D0A07C6720}" sibTransId="{AF7DD5BC-9BD3-416F-A300-9EDD1147A26B}"/>
    <dgm:cxn modelId="{EB258EA9-5955-4BAE-88C5-C316B31A1F23}" type="presOf" srcId="{CAC575C2-4D94-4652-BAC4-99D0D97100B5}" destId="{D49E6174-04FF-47D2-9196-9FB9F1DACF0B}" srcOrd="0" destOrd="0" presId="urn:microsoft.com/office/officeart/2005/8/layout/default"/>
    <dgm:cxn modelId="{CB0A4D95-428E-4D26-8061-78CA8C9A0D78}" srcId="{593C42E4-89DE-4252-B21F-68172E011D26}" destId="{14764CE2-DC99-4175-B7FF-B1DC95FDF0C9}" srcOrd="11" destOrd="0" parTransId="{B16D542F-4C10-4F59-BE2D-60E5A2A95889}" sibTransId="{BBCE8F0E-806D-4609-94FE-DBDE34EA0DF8}"/>
    <dgm:cxn modelId="{26E51743-EA29-4C28-A086-69B9A914ADBE}" type="presParOf" srcId="{550E4E89-FDA9-47BA-B96B-4F7281ED7930}" destId="{AF641E90-3935-4E98-8BEF-891F6EABFEAC}" srcOrd="0" destOrd="0" presId="urn:microsoft.com/office/officeart/2005/8/layout/default"/>
    <dgm:cxn modelId="{60AFB61B-49D5-4E93-A7EA-9704CE1558EB}" type="presParOf" srcId="{550E4E89-FDA9-47BA-B96B-4F7281ED7930}" destId="{1ECACC87-5AE6-4086-AAAC-5202E2BDC265}" srcOrd="1" destOrd="0" presId="urn:microsoft.com/office/officeart/2005/8/layout/default"/>
    <dgm:cxn modelId="{64C353AB-0B6B-4214-BB9D-0587B3091A6E}" type="presParOf" srcId="{550E4E89-FDA9-47BA-B96B-4F7281ED7930}" destId="{E7CB5212-A2C6-44FC-A6E6-4D57CED01178}" srcOrd="2" destOrd="0" presId="urn:microsoft.com/office/officeart/2005/8/layout/default"/>
    <dgm:cxn modelId="{7755A39A-9FCC-451C-8DCE-477B296919B0}" type="presParOf" srcId="{550E4E89-FDA9-47BA-B96B-4F7281ED7930}" destId="{F3E39848-8187-4B55-8FBF-F1781A262509}" srcOrd="3" destOrd="0" presId="urn:microsoft.com/office/officeart/2005/8/layout/default"/>
    <dgm:cxn modelId="{5E4286B3-EB5E-4675-9755-9D9CD8223D1D}" type="presParOf" srcId="{550E4E89-FDA9-47BA-B96B-4F7281ED7930}" destId="{024693CD-BB14-4941-8638-6377BC28F080}" srcOrd="4" destOrd="0" presId="urn:microsoft.com/office/officeart/2005/8/layout/default"/>
    <dgm:cxn modelId="{C9FE405D-6430-43CE-A32A-B933B8986965}" type="presParOf" srcId="{550E4E89-FDA9-47BA-B96B-4F7281ED7930}" destId="{B8261D71-F20A-4BCA-8823-BF88DBD2835D}" srcOrd="5" destOrd="0" presId="urn:microsoft.com/office/officeart/2005/8/layout/default"/>
    <dgm:cxn modelId="{88083AB2-9039-4FDF-B9C6-06D0B768684D}" type="presParOf" srcId="{550E4E89-FDA9-47BA-B96B-4F7281ED7930}" destId="{4A3A432D-ADEE-4449-8F7C-2EC73FD21B2E}" srcOrd="6" destOrd="0" presId="urn:microsoft.com/office/officeart/2005/8/layout/default"/>
    <dgm:cxn modelId="{498F3135-3521-402A-BBB5-2068FD8EF1B9}" type="presParOf" srcId="{550E4E89-FDA9-47BA-B96B-4F7281ED7930}" destId="{FE71C305-EBDB-4F00-9E0F-A759513F710B}" srcOrd="7" destOrd="0" presId="urn:microsoft.com/office/officeart/2005/8/layout/default"/>
    <dgm:cxn modelId="{CC0878B9-6A96-4845-BA2E-EEF5127625F4}" type="presParOf" srcId="{550E4E89-FDA9-47BA-B96B-4F7281ED7930}" destId="{D49E6174-04FF-47D2-9196-9FB9F1DACF0B}" srcOrd="8" destOrd="0" presId="urn:microsoft.com/office/officeart/2005/8/layout/default"/>
    <dgm:cxn modelId="{32F17AAF-3F83-433F-895B-B4F6B6AFC622}" type="presParOf" srcId="{550E4E89-FDA9-47BA-B96B-4F7281ED7930}" destId="{BFB8B18C-1667-4787-8778-B32F5AFEC538}" srcOrd="9" destOrd="0" presId="urn:microsoft.com/office/officeart/2005/8/layout/default"/>
    <dgm:cxn modelId="{07B01FA0-85C4-43AB-B127-6FD839662BA7}" type="presParOf" srcId="{550E4E89-FDA9-47BA-B96B-4F7281ED7930}" destId="{7D91DB6C-462C-472C-9A07-B9ABA84C57A5}" srcOrd="10" destOrd="0" presId="urn:microsoft.com/office/officeart/2005/8/layout/default"/>
    <dgm:cxn modelId="{009F2BAA-A283-4C26-993E-37C13A7891A1}" type="presParOf" srcId="{550E4E89-FDA9-47BA-B96B-4F7281ED7930}" destId="{44DDF710-0689-46EC-AB5D-00111A56234C}" srcOrd="11" destOrd="0" presId="urn:microsoft.com/office/officeart/2005/8/layout/default"/>
    <dgm:cxn modelId="{E1D02502-6A2D-452E-B9C1-339F6239C202}" type="presParOf" srcId="{550E4E89-FDA9-47BA-B96B-4F7281ED7930}" destId="{CC3CE1B0-07F8-4326-AC78-4C98849C1D32}" srcOrd="12" destOrd="0" presId="urn:microsoft.com/office/officeart/2005/8/layout/default"/>
    <dgm:cxn modelId="{9AF7DB76-C293-43BD-9BCA-F81B6F6465FC}" type="presParOf" srcId="{550E4E89-FDA9-47BA-B96B-4F7281ED7930}" destId="{70A8362C-5318-4FC2-AD17-FC2980CEF6B6}" srcOrd="13" destOrd="0" presId="urn:microsoft.com/office/officeart/2005/8/layout/default"/>
    <dgm:cxn modelId="{F63155F5-96EC-4677-8FB6-70E7F1E4497D}" type="presParOf" srcId="{550E4E89-FDA9-47BA-B96B-4F7281ED7930}" destId="{32E23030-7867-4490-A6D8-8B1228D61D35}" srcOrd="14" destOrd="0" presId="urn:microsoft.com/office/officeart/2005/8/layout/default"/>
    <dgm:cxn modelId="{13A6A9FF-4460-4D1F-A2F8-7992B15FD1D3}" type="presParOf" srcId="{550E4E89-FDA9-47BA-B96B-4F7281ED7930}" destId="{B5DD8D86-908C-4723-9279-DF180C4F32A3}" srcOrd="15" destOrd="0" presId="urn:microsoft.com/office/officeart/2005/8/layout/default"/>
    <dgm:cxn modelId="{3F7979F6-A9D6-42C0-8282-ADBF8D2713CD}" type="presParOf" srcId="{550E4E89-FDA9-47BA-B96B-4F7281ED7930}" destId="{328A26ED-5790-49D6-B3BD-90F8C1DDBDC4}" srcOrd="16" destOrd="0" presId="urn:microsoft.com/office/officeart/2005/8/layout/default"/>
    <dgm:cxn modelId="{E5AB3028-D8BD-4B0E-921F-A6BEC8D01614}" type="presParOf" srcId="{550E4E89-FDA9-47BA-B96B-4F7281ED7930}" destId="{29AA1EB9-C9A5-4EBA-8766-CA2D898FAD2E}" srcOrd="17" destOrd="0" presId="urn:microsoft.com/office/officeart/2005/8/layout/default"/>
    <dgm:cxn modelId="{75EF587F-65B1-40E4-A18F-7C569F4A9C64}" type="presParOf" srcId="{550E4E89-FDA9-47BA-B96B-4F7281ED7930}" destId="{7772E6F7-B4AE-4CA6-8CBB-78FDC98CE515}" srcOrd="18" destOrd="0" presId="urn:microsoft.com/office/officeart/2005/8/layout/default"/>
    <dgm:cxn modelId="{7696199B-36C1-4CD4-9262-A5A2392223D0}" type="presParOf" srcId="{550E4E89-FDA9-47BA-B96B-4F7281ED7930}" destId="{6AE67015-7F5B-4729-A3D3-B66E41B12017}" srcOrd="19" destOrd="0" presId="urn:microsoft.com/office/officeart/2005/8/layout/default"/>
    <dgm:cxn modelId="{E025D373-72F3-4FBF-B254-2D37A336B2CC}" type="presParOf" srcId="{550E4E89-FDA9-47BA-B96B-4F7281ED7930}" destId="{997C4500-44A1-4FAB-968A-8A41D65C20BE}" srcOrd="20" destOrd="0" presId="urn:microsoft.com/office/officeart/2005/8/layout/default"/>
    <dgm:cxn modelId="{F4CE8428-CB6D-40AB-9D09-FE99AABF11DC}" type="presParOf" srcId="{550E4E89-FDA9-47BA-B96B-4F7281ED7930}" destId="{761FC518-77F7-4143-992C-F7BBAA3DCDDA}" srcOrd="21" destOrd="0" presId="urn:microsoft.com/office/officeart/2005/8/layout/default"/>
    <dgm:cxn modelId="{57F11D90-1080-4290-ABAE-1B0EA5C2D071}" type="presParOf" srcId="{550E4E89-FDA9-47BA-B96B-4F7281ED7930}" destId="{CADE0884-4F17-4112-B598-81DBD8979F4F}" srcOrd="22" destOrd="0" presId="urn:microsoft.com/office/officeart/2005/8/layout/default"/>
    <dgm:cxn modelId="{C3D86A61-578D-4AF7-804C-70B2DD08F817}" type="presParOf" srcId="{550E4E89-FDA9-47BA-B96B-4F7281ED7930}" destId="{B30D9DB1-875F-4D05-BA92-CA3E1D2FDEFF}" srcOrd="23" destOrd="0" presId="urn:microsoft.com/office/officeart/2005/8/layout/default"/>
    <dgm:cxn modelId="{1DF6107E-801A-47DB-A6B3-EE8D95DACB42}" type="presParOf" srcId="{550E4E89-FDA9-47BA-B96B-4F7281ED7930}" destId="{EFC8BD70-C325-414E-9DDF-4C3A65C344CA}" srcOrd="24" destOrd="0" presId="urn:microsoft.com/office/officeart/2005/8/layout/default"/>
    <dgm:cxn modelId="{A8A8764E-1627-480C-B95B-10F6C05387F9}" type="presParOf" srcId="{550E4E89-FDA9-47BA-B96B-4F7281ED7930}" destId="{05889245-3257-485E-8B10-C8D5669CBB38}" srcOrd="25" destOrd="0" presId="urn:microsoft.com/office/officeart/2005/8/layout/default"/>
    <dgm:cxn modelId="{846079AA-13FE-4108-9E3C-CA63DAF33264}" type="presParOf" srcId="{550E4E89-FDA9-47BA-B96B-4F7281ED7930}" destId="{EE86FA79-8460-4A6A-A671-3B0291ABB3DC}" srcOrd="26" destOrd="0" presId="urn:microsoft.com/office/officeart/2005/8/layout/default"/>
    <dgm:cxn modelId="{22B33030-BDE3-463D-BE5D-53E9000440E5}" type="presParOf" srcId="{550E4E89-FDA9-47BA-B96B-4F7281ED7930}" destId="{4B114DAA-0DB3-4314-AF2D-469FC476B0FB}" srcOrd="27" destOrd="0" presId="urn:microsoft.com/office/officeart/2005/8/layout/default"/>
    <dgm:cxn modelId="{AB4DD8E5-F4FD-4DA7-AEC3-63EB3A106D8F}" type="presParOf" srcId="{550E4E89-FDA9-47BA-B96B-4F7281ED7930}" destId="{5EEA8BF5-8A8A-456A-A681-EDD8C1269963}" srcOrd="2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8D8297B-6603-472D-BD95-4E51BA111525}">
      <dsp:nvSpPr>
        <dsp:cNvPr id="0" name=""/>
        <dsp:cNvSpPr/>
      </dsp:nvSpPr>
      <dsp:spPr>
        <a:xfrm rot="5400000">
          <a:off x="-222646" y="223826"/>
          <a:ext cx="1484312" cy="1039018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3100" kern="1200" dirty="0" smtClean="0"/>
            <a:t>1</a:t>
          </a:r>
          <a:endParaRPr lang="hr-HR" sz="3100" kern="1200" dirty="0"/>
        </a:p>
      </dsp:txBody>
      <dsp:txXfrm rot="-5400000">
        <a:off x="1" y="520688"/>
        <a:ext cx="1039018" cy="445294"/>
      </dsp:txXfrm>
    </dsp:sp>
    <dsp:sp modelId="{0788EA32-DFC7-4AB4-9EDB-DB87EBDAC346}">
      <dsp:nvSpPr>
        <dsp:cNvPr id="0" name=""/>
        <dsp:cNvSpPr/>
      </dsp:nvSpPr>
      <dsp:spPr>
        <a:xfrm rot="5400000">
          <a:off x="3085107" y="-2044909"/>
          <a:ext cx="964803" cy="505698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34696" tIns="20955" rIns="20955" bIns="20955" numCol="1" spcCol="1270" anchor="ctr" anchorCtr="0">
          <a:noAutofit/>
        </a:bodyPr>
        <a:lstStyle/>
        <a:p>
          <a:pPr marL="285750" lvl="1" indent="-285750" algn="l" defTabSz="1466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hr-HR" sz="3300" kern="1200" dirty="0" smtClean="0"/>
            <a:t>Opće odredbe osiguranja</a:t>
          </a:r>
          <a:endParaRPr lang="hr-HR" sz="3300" kern="1200" dirty="0"/>
        </a:p>
      </dsp:txBody>
      <dsp:txXfrm rot="-5400000">
        <a:off x="1039018" y="48278"/>
        <a:ext cx="5009883" cy="870607"/>
      </dsp:txXfrm>
    </dsp:sp>
    <dsp:sp modelId="{76D6F6E9-23B9-4890-9B90-3C04928F79E6}">
      <dsp:nvSpPr>
        <dsp:cNvPr id="0" name=""/>
        <dsp:cNvSpPr/>
      </dsp:nvSpPr>
      <dsp:spPr>
        <a:xfrm rot="5400000">
          <a:off x="-222646" y="1512490"/>
          <a:ext cx="1484312" cy="1039018"/>
        </a:xfrm>
        <a:prstGeom prst="chevron">
          <a:avLst/>
        </a:prstGeom>
        <a:solidFill>
          <a:schemeClr val="accent2">
            <a:hueOff val="-368613"/>
            <a:satOff val="44335"/>
            <a:lumOff val="5098"/>
            <a:alphaOff val="0"/>
          </a:schemeClr>
        </a:solidFill>
        <a:ln w="25400" cap="flat" cmpd="sng" algn="ctr">
          <a:solidFill>
            <a:schemeClr val="accent2">
              <a:hueOff val="-368613"/>
              <a:satOff val="44335"/>
              <a:lumOff val="509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3100" kern="1200" dirty="0" smtClean="0"/>
            <a:t>2</a:t>
          </a:r>
          <a:endParaRPr lang="hr-HR" sz="3100" kern="1200" dirty="0"/>
        </a:p>
      </dsp:txBody>
      <dsp:txXfrm rot="-5400000">
        <a:off x="1" y="1809352"/>
        <a:ext cx="1039018" cy="445294"/>
      </dsp:txXfrm>
    </dsp:sp>
    <dsp:sp modelId="{9E3F30AD-45E5-4F37-849E-553078C4101D}">
      <dsp:nvSpPr>
        <dsp:cNvPr id="0" name=""/>
        <dsp:cNvSpPr/>
      </dsp:nvSpPr>
      <dsp:spPr>
        <a:xfrm rot="5400000">
          <a:off x="3085107" y="-756245"/>
          <a:ext cx="964803" cy="505698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-368613"/>
              <a:satOff val="44335"/>
              <a:lumOff val="509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34696" tIns="20955" rIns="20955" bIns="20955" numCol="1" spcCol="1270" anchor="ctr" anchorCtr="0">
          <a:noAutofit/>
        </a:bodyPr>
        <a:lstStyle/>
        <a:p>
          <a:pPr marL="285750" lvl="1" indent="-285750" algn="l" defTabSz="1466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hr-HR" sz="3300" kern="1200" dirty="0" smtClean="0"/>
            <a:t>Ugovaranje osiguranja</a:t>
          </a:r>
          <a:endParaRPr lang="hr-HR" sz="3300" kern="1200" dirty="0"/>
        </a:p>
      </dsp:txBody>
      <dsp:txXfrm rot="-5400000">
        <a:off x="1039018" y="1336942"/>
        <a:ext cx="5009883" cy="870607"/>
      </dsp:txXfrm>
    </dsp:sp>
    <dsp:sp modelId="{5AA02B92-2AB5-4F58-9143-AA2E89B9AA19}">
      <dsp:nvSpPr>
        <dsp:cNvPr id="0" name=""/>
        <dsp:cNvSpPr/>
      </dsp:nvSpPr>
      <dsp:spPr>
        <a:xfrm rot="5400000">
          <a:off x="-222646" y="2801154"/>
          <a:ext cx="1484312" cy="1039018"/>
        </a:xfrm>
        <a:prstGeom prst="chevron">
          <a:avLst/>
        </a:prstGeom>
        <a:solidFill>
          <a:schemeClr val="accent2">
            <a:hueOff val="-737226"/>
            <a:satOff val="88670"/>
            <a:lumOff val="10196"/>
            <a:alphaOff val="0"/>
          </a:schemeClr>
        </a:solidFill>
        <a:ln w="25400" cap="flat" cmpd="sng" algn="ctr">
          <a:solidFill>
            <a:schemeClr val="accent2">
              <a:hueOff val="-737226"/>
              <a:satOff val="88670"/>
              <a:lumOff val="1019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3100" kern="1200" dirty="0" smtClean="0"/>
            <a:t>3</a:t>
          </a:r>
          <a:endParaRPr lang="hr-HR" sz="3100" kern="1200" dirty="0"/>
        </a:p>
      </dsp:txBody>
      <dsp:txXfrm rot="-5400000">
        <a:off x="1" y="3098016"/>
        <a:ext cx="1039018" cy="445294"/>
      </dsp:txXfrm>
    </dsp:sp>
    <dsp:sp modelId="{57617EFC-78FD-4FB8-8CF9-02547136C3F6}">
      <dsp:nvSpPr>
        <dsp:cNvPr id="0" name=""/>
        <dsp:cNvSpPr/>
      </dsp:nvSpPr>
      <dsp:spPr>
        <a:xfrm rot="5400000">
          <a:off x="3085107" y="532418"/>
          <a:ext cx="964803" cy="505698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-737226"/>
              <a:satOff val="88670"/>
              <a:lumOff val="1019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34696" tIns="20955" rIns="20955" bIns="20955" numCol="1" spcCol="1270" anchor="ctr" anchorCtr="0">
          <a:noAutofit/>
        </a:bodyPr>
        <a:lstStyle/>
        <a:p>
          <a:pPr marL="285750" lvl="1" indent="-285750" algn="l" defTabSz="1466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hr-HR" sz="3300" kern="1200" dirty="0" smtClean="0"/>
            <a:t>Prijava štete</a:t>
          </a:r>
          <a:endParaRPr lang="hr-HR" sz="3300" kern="1200" dirty="0"/>
        </a:p>
      </dsp:txBody>
      <dsp:txXfrm rot="-5400000">
        <a:off x="1039018" y="2625605"/>
        <a:ext cx="5009883" cy="87060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F641E90-3935-4E98-8BEF-891F6EABFEAC}">
      <dsp:nvSpPr>
        <dsp:cNvPr id="0" name=""/>
        <dsp:cNvSpPr/>
      </dsp:nvSpPr>
      <dsp:spPr>
        <a:xfrm>
          <a:off x="3002" y="7358"/>
          <a:ext cx="1625735" cy="975441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200" kern="1200" dirty="0" smtClean="0"/>
            <a:t>odvjetnika</a:t>
          </a:r>
          <a:endParaRPr lang="hr-HR" sz="1200" kern="1200" dirty="0"/>
        </a:p>
      </dsp:txBody>
      <dsp:txXfrm>
        <a:off x="3002" y="7358"/>
        <a:ext cx="1625735" cy="975441"/>
      </dsp:txXfrm>
    </dsp:sp>
    <dsp:sp modelId="{E7CB5212-A2C6-44FC-A6E6-4D57CED01178}">
      <dsp:nvSpPr>
        <dsp:cNvPr id="0" name=""/>
        <dsp:cNvSpPr/>
      </dsp:nvSpPr>
      <dsp:spPr>
        <a:xfrm>
          <a:off x="1791311" y="7358"/>
          <a:ext cx="1625735" cy="975441"/>
        </a:xfrm>
        <a:prstGeom prst="rect">
          <a:avLst/>
        </a:prstGeom>
        <a:solidFill>
          <a:schemeClr val="accent3">
            <a:hueOff val="175171"/>
            <a:satOff val="-5795"/>
            <a:lumOff val="-8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200" kern="1200" dirty="0" smtClean="0"/>
            <a:t>javnih bilježnika</a:t>
          </a:r>
          <a:endParaRPr lang="hr-HR" sz="1200" kern="1200" dirty="0"/>
        </a:p>
      </dsp:txBody>
      <dsp:txXfrm>
        <a:off x="1791311" y="7358"/>
        <a:ext cx="1625735" cy="975441"/>
      </dsp:txXfrm>
    </dsp:sp>
    <dsp:sp modelId="{024693CD-BB14-4941-8638-6377BC28F080}">
      <dsp:nvSpPr>
        <dsp:cNvPr id="0" name=""/>
        <dsp:cNvSpPr/>
      </dsp:nvSpPr>
      <dsp:spPr>
        <a:xfrm>
          <a:off x="3579620" y="7358"/>
          <a:ext cx="1625735" cy="975441"/>
        </a:xfrm>
        <a:prstGeom prst="rect">
          <a:avLst/>
        </a:prstGeom>
        <a:solidFill>
          <a:schemeClr val="accent3">
            <a:hueOff val="350342"/>
            <a:satOff val="-11589"/>
            <a:lumOff val="-16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200" kern="1200" dirty="0" smtClean="0"/>
            <a:t>revizora</a:t>
          </a:r>
          <a:endParaRPr lang="hr-HR" sz="1200" kern="1200" dirty="0"/>
        </a:p>
      </dsp:txBody>
      <dsp:txXfrm>
        <a:off x="3579620" y="7358"/>
        <a:ext cx="1625735" cy="975441"/>
      </dsp:txXfrm>
    </dsp:sp>
    <dsp:sp modelId="{4A3A432D-ADEE-4449-8F7C-2EC73FD21B2E}">
      <dsp:nvSpPr>
        <dsp:cNvPr id="0" name=""/>
        <dsp:cNvSpPr/>
      </dsp:nvSpPr>
      <dsp:spPr>
        <a:xfrm>
          <a:off x="5367929" y="7358"/>
          <a:ext cx="1625735" cy="975441"/>
        </a:xfrm>
        <a:prstGeom prst="rect">
          <a:avLst/>
        </a:prstGeom>
        <a:solidFill>
          <a:schemeClr val="accent3">
            <a:hueOff val="525513"/>
            <a:satOff val="-17384"/>
            <a:lumOff val="-25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200" kern="1200" dirty="0" smtClean="0"/>
            <a:t>upravitelja nekretnina</a:t>
          </a:r>
          <a:endParaRPr lang="hr-HR" sz="1200" kern="1200" dirty="0"/>
        </a:p>
      </dsp:txBody>
      <dsp:txXfrm>
        <a:off x="5367929" y="7358"/>
        <a:ext cx="1625735" cy="975441"/>
      </dsp:txXfrm>
    </dsp:sp>
    <dsp:sp modelId="{D49E6174-04FF-47D2-9196-9FB9F1DACF0B}">
      <dsp:nvSpPr>
        <dsp:cNvPr id="0" name=""/>
        <dsp:cNvSpPr/>
      </dsp:nvSpPr>
      <dsp:spPr>
        <a:xfrm>
          <a:off x="7156238" y="7358"/>
          <a:ext cx="1625735" cy="975441"/>
        </a:xfrm>
        <a:prstGeom prst="rect">
          <a:avLst/>
        </a:prstGeom>
        <a:solidFill>
          <a:schemeClr val="accent3">
            <a:hueOff val="700684"/>
            <a:satOff val="-23179"/>
            <a:lumOff val="-33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200" kern="1200" dirty="0" smtClean="0"/>
            <a:t>stalnih sudskih vještaka</a:t>
          </a:r>
          <a:endParaRPr lang="hr-HR" sz="1200" kern="1200" dirty="0"/>
        </a:p>
      </dsp:txBody>
      <dsp:txXfrm>
        <a:off x="7156238" y="7358"/>
        <a:ext cx="1625735" cy="975441"/>
      </dsp:txXfrm>
    </dsp:sp>
    <dsp:sp modelId="{7D91DB6C-462C-472C-9A07-B9ABA84C57A5}">
      <dsp:nvSpPr>
        <dsp:cNvPr id="0" name=""/>
        <dsp:cNvSpPr/>
      </dsp:nvSpPr>
      <dsp:spPr>
        <a:xfrm>
          <a:off x="3002" y="1145372"/>
          <a:ext cx="1625735" cy="975441"/>
        </a:xfrm>
        <a:prstGeom prst="rect">
          <a:avLst/>
        </a:prstGeom>
        <a:solidFill>
          <a:schemeClr val="accent3">
            <a:hueOff val="875855"/>
            <a:satOff val="-28973"/>
            <a:lumOff val="-42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200" kern="1200" dirty="0" smtClean="0"/>
            <a:t>stečajnih upravitelja</a:t>
          </a:r>
          <a:endParaRPr lang="hr-HR" sz="1200" kern="1200" dirty="0"/>
        </a:p>
      </dsp:txBody>
      <dsp:txXfrm>
        <a:off x="3002" y="1145372"/>
        <a:ext cx="1625735" cy="975441"/>
      </dsp:txXfrm>
    </dsp:sp>
    <dsp:sp modelId="{CC3CE1B0-07F8-4326-AC78-4C98849C1D32}">
      <dsp:nvSpPr>
        <dsp:cNvPr id="0" name=""/>
        <dsp:cNvSpPr/>
      </dsp:nvSpPr>
      <dsp:spPr>
        <a:xfrm>
          <a:off x="1791311" y="1145372"/>
          <a:ext cx="1625735" cy="975441"/>
        </a:xfrm>
        <a:prstGeom prst="rect">
          <a:avLst/>
        </a:prstGeom>
        <a:solidFill>
          <a:schemeClr val="accent3">
            <a:hueOff val="1051027"/>
            <a:satOff val="-34768"/>
            <a:lumOff val="-50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200" kern="1200" dirty="0" smtClean="0"/>
            <a:t>knjigovođa/računovođa</a:t>
          </a:r>
          <a:endParaRPr lang="hr-HR" sz="1200" kern="1200" dirty="0"/>
        </a:p>
      </dsp:txBody>
      <dsp:txXfrm>
        <a:off x="1791311" y="1145372"/>
        <a:ext cx="1625735" cy="975441"/>
      </dsp:txXfrm>
    </dsp:sp>
    <dsp:sp modelId="{32E23030-7867-4490-A6D8-8B1228D61D35}">
      <dsp:nvSpPr>
        <dsp:cNvPr id="0" name=""/>
        <dsp:cNvSpPr/>
      </dsp:nvSpPr>
      <dsp:spPr>
        <a:xfrm>
          <a:off x="3579620" y="1145372"/>
          <a:ext cx="1625735" cy="975441"/>
        </a:xfrm>
        <a:prstGeom prst="rect">
          <a:avLst/>
        </a:prstGeom>
        <a:solidFill>
          <a:schemeClr val="accent3">
            <a:hueOff val="1226198"/>
            <a:satOff val="-40562"/>
            <a:lumOff val="-58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200" kern="1200" dirty="0" smtClean="0"/>
            <a:t>liječničke stomatološke i ljekarničke djelatnosti</a:t>
          </a:r>
          <a:endParaRPr lang="hr-HR" sz="1200" kern="1200" dirty="0"/>
        </a:p>
      </dsp:txBody>
      <dsp:txXfrm>
        <a:off x="3579620" y="1145372"/>
        <a:ext cx="1625735" cy="975441"/>
      </dsp:txXfrm>
    </dsp:sp>
    <dsp:sp modelId="{328A26ED-5790-49D6-B3BD-90F8C1DDBDC4}">
      <dsp:nvSpPr>
        <dsp:cNvPr id="0" name=""/>
        <dsp:cNvSpPr/>
      </dsp:nvSpPr>
      <dsp:spPr>
        <a:xfrm>
          <a:off x="5367929" y="1145372"/>
          <a:ext cx="1625735" cy="975441"/>
        </a:xfrm>
        <a:prstGeom prst="rect">
          <a:avLst/>
        </a:prstGeom>
        <a:solidFill>
          <a:schemeClr val="accent3">
            <a:hueOff val="1401369"/>
            <a:satOff val="-46357"/>
            <a:lumOff val="-67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200" kern="1200" dirty="0" smtClean="0"/>
            <a:t>diplomiranih veterinara</a:t>
          </a:r>
          <a:endParaRPr lang="hr-HR" sz="1200" kern="1200" dirty="0"/>
        </a:p>
      </dsp:txBody>
      <dsp:txXfrm>
        <a:off x="5367929" y="1145372"/>
        <a:ext cx="1625735" cy="975441"/>
      </dsp:txXfrm>
    </dsp:sp>
    <dsp:sp modelId="{7772E6F7-B4AE-4CA6-8CBB-78FDC98CE515}">
      <dsp:nvSpPr>
        <dsp:cNvPr id="0" name=""/>
        <dsp:cNvSpPr/>
      </dsp:nvSpPr>
      <dsp:spPr>
        <a:xfrm>
          <a:off x="7156238" y="1145372"/>
          <a:ext cx="1625735" cy="975441"/>
        </a:xfrm>
        <a:prstGeom prst="rect">
          <a:avLst/>
        </a:prstGeom>
        <a:solidFill>
          <a:schemeClr val="accent3">
            <a:hueOff val="1576540"/>
            <a:satOff val="-52152"/>
            <a:lumOff val="-75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200" kern="1200" dirty="0" smtClean="0"/>
            <a:t>zaštitara</a:t>
          </a:r>
          <a:endParaRPr lang="hr-HR" sz="1200" kern="1200" dirty="0"/>
        </a:p>
      </dsp:txBody>
      <dsp:txXfrm>
        <a:off x="7156238" y="1145372"/>
        <a:ext cx="1625735" cy="975441"/>
      </dsp:txXfrm>
    </dsp:sp>
    <dsp:sp modelId="{997C4500-44A1-4FAB-968A-8A41D65C20BE}">
      <dsp:nvSpPr>
        <dsp:cNvPr id="0" name=""/>
        <dsp:cNvSpPr/>
      </dsp:nvSpPr>
      <dsp:spPr>
        <a:xfrm>
          <a:off x="3002" y="2283387"/>
          <a:ext cx="1625735" cy="975441"/>
        </a:xfrm>
        <a:prstGeom prst="rect">
          <a:avLst/>
        </a:prstGeom>
        <a:solidFill>
          <a:schemeClr val="accent3">
            <a:hueOff val="1751711"/>
            <a:satOff val="-57946"/>
            <a:lumOff val="-84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200" kern="1200" dirty="0" smtClean="0"/>
            <a:t>detektiva</a:t>
          </a:r>
          <a:endParaRPr lang="hr-HR" sz="1200" kern="1200" dirty="0"/>
        </a:p>
      </dsp:txBody>
      <dsp:txXfrm>
        <a:off x="3002" y="2283387"/>
        <a:ext cx="1625735" cy="975441"/>
      </dsp:txXfrm>
    </dsp:sp>
    <dsp:sp modelId="{CADE0884-4F17-4112-B598-81DBD8979F4F}">
      <dsp:nvSpPr>
        <dsp:cNvPr id="0" name=""/>
        <dsp:cNvSpPr/>
      </dsp:nvSpPr>
      <dsp:spPr>
        <a:xfrm>
          <a:off x="1791311" y="2283387"/>
          <a:ext cx="1625735" cy="975441"/>
        </a:xfrm>
        <a:prstGeom prst="rect">
          <a:avLst/>
        </a:prstGeom>
        <a:solidFill>
          <a:schemeClr val="accent3">
            <a:hueOff val="1926882"/>
            <a:satOff val="-63741"/>
            <a:lumOff val="-92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200" kern="1200" dirty="0" smtClean="0"/>
            <a:t>posrednika/zastupnika u osiguranju i reosiguranju</a:t>
          </a:r>
          <a:endParaRPr lang="hr-HR" sz="1200" kern="1200" dirty="0"/>
        </a:p>
      </dsp:txBody>
      <dsp:txXfrm>
        <a:off x="1791311" y="2283387"/>
        <a:ext cx="1625735" cy="975441"/>
      </dsp:txXfrm>
    </dsp:sp>
    <dsp:sp modelId="{EFC8BD70-C325-414E-9DDF-4C3A65C344CA}">
      <dsp:nvSpPr>
        <dsp:cNvPr id="0" name=""/>
        <dsp:cNvSpPr/>
      </dsp:nvSpPr>
      <dsp:spPr>
        <a:xfrm>
          <a:off x="3579620" y="2283387"/>
          <a:ext cx="1625735" cy="975441"/>
        </a:xfrm>
        <a:prstGeom prst="rect">
          <a:avLst/>
        </a:prstGeom>
        <a:solidFill>
          <a:schemeClr val="accent3">
            <a:hueOff val="2102053"/>
            <a:satOff val="-69536"/>
            <a:lumOff val="-100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200" kern="1200" dirty="0" smtClean="0"/>
            <a:t>posrednika u prometu nekretninama</a:t>
          </a:r>
          <a:endParaRPr lang="hr-HR" sz="1200" kern="1200" dirty="0"/>
        </a:p>
      </dsp:txBody>
      <dsp:txXfrm>
        <a:off x="3579620" y="2283387"/>
        <a:ext cx="1625735" cy="975441"/>
      </dsp:txXfrm>
    </dsp:sp>
    <dsp:sp modelId="{EE86FA79-8460-4A6A-A671-3B0291ABB3DC}">
      <dsp:nvSpPr>
        <dsp:cNvPr id="0" name=""/>
        <dsp:cNvSpPr/>
      </dsp:nvSpPr>
      <dsp:spPr>
        <a:xfrm>
          <a:off x="5367929" y="2283387"/>
          <a:ext cx="1625735" cy="975441"/>
        </a:xfrm>
        <a:prstGeom prst="rect">
          <a:avLst/>
        </a:prstGeom>
        <a:solidFill>
          <a:schemeClr val="accent3">
            <a:hueOff val="2277224"/>
            <a:satOff val="-75330"/>
            <a:lumOff val="-109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200" kern="1200" dirty="0" smtClean="0"/>
            <a:t>otpremnika/špeditera</a:t>
          </a:r>
          <a:endParaRPr lang="hr-HR" sz="1200" kern="1200" dirty="0"/>
        </a:p>
      </dsp:txBody>
      <dsp:txXfrm>
        <a:off x="5367929" y="2283387"/>
        <a:ext cx="1625735" cy="975441"/>
      </dsp:txXfrm>
    </dsp:sp>
    <dsp:sp modelId="{5EEA8BF5-8A8A-456A-A681-EDD8C1269963}">
      <dsp:nvSpPr>
        <dsp:cNvPr id="0" name=""/>
        <dsp:cNvSpPr/>
      </dsp:nvSpPr>
      <dsp:spPr>
        <a:xfrm>
          <a:off x="7156238" y="2283387"/>
          <a:ext cx="1625735" cy="975441"/>
        </a:xfrm>
        <a:prstGeom prst="rect">
          <a:avLst/>
        </a:prstGeom>
        <a:solidFill>
          <a:schemeClr val="accent3">
            <a:hueOff val="2452395"/>
            <a:satOff val="-81125"/>
            <a:lumOff val="-117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200" kern="1200" dirty="0" smtClean="0"/>
            <a:t>organizatora turističkih paket aranžmana</a:t>
          </a:r>
          <a:endParaRPr lang="hr-HR" sz="1200" kern="1200" dirty="0"/>
        </a:p>
      </dsp:txBody>
      <dsp:txXfrm>
        <a:off x="7156238" y="2283387"/>
        <a:ext cx="1625735" cy="97544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1AFCA0-7BE5-4677-AAD0-378B87332387}" type="datetimeFigureOut">
              <a:rPr lang="hr-HR" smtClean="0"/>
              <a:t>22.4.2015.</a:t>
            </a:fld>
            <a:endParaRPr lang="hr-H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7D09B5-F353-49CF-99D5-CFAA70163B63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8741347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5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1A3EC-80DA-4C73-878F-43008379B6B3}" type="datetime1">
              <a:rPr lang="sr-Latn-CS" smtClean="0"/>
              <a:t>22.4.2015.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03A18-1BE2-487D-92D8-585057AF460F}" type="slidenum">
              <a:rPr lang="hr-HR" smtClean="0"/>
              <a:t>‹#›</a:t>
            </a:fld>
            <a:endParaRPr lang="hr-HR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3" t="8528" r="-453" b="9911"/>
          <a:stretch/>
        </p:blipFill>
        <p:spPr>
          <a:xfrm>
            <a:off x="107504" y="15046"/>
            <a:ext cx="2223152" cy="271983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9D672-8427-4C8C-8325-50E016B8A905}" type="datetime1">
              <a:rPr lang="sr-Latn-CS" smtClean="0"/>
              <a:t>22.4.2015.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03A18-1BE2-487D-92D8-585057AF460F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8269F-0810-4AD8-ABDD-4312A60025AC}" type="datetime1">
              <a:rPr lang="sr-Latn-CS" smtClean="0"/>
              <a:t>22.4.2015.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03A18-1BE2-487D-92D8-585057AF460F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A1D2E-D7F8-45ED-85FD-4F532CA40C69}" type="datetime1">
              <a:rPr lang="sr-Latn-CS" smtClean="0"/>
              <a:t>22.4.2015.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03A18-1BE2-487D-92D8-585057AF460F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D512B-1519-4E51-A5B4-4C6D9E5E1890}" type="datetime1">
              <a:rPr lang="sr-Latn-CS" smtClean="0"/>
              <a:t>22.4.2015.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03A18-1BE2-487D-92D8-585057AF460F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DE8E78-CABB-4D30-8FDB-95CDAF2FFE3D}" type="datetime1">
              <a:rPr lang="sr-Latn-CS" smtClean="0"/>
              <a:t>22.4.2015.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03A18-1BE2-487D-92D8-585057AF460F}" type="slidenum">
              <a:rPr lang="hr-HR" smtClean="0"/>
              <a:t>‹#›</a:t>
            </a:fld>
            <a:endParaRPr lang="hr-HR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7D96B-E028-4EA4-A6AF-F06BA45DBC59}" type="datetime1">
              <a:rPr lang="sr-Latn-CS" smtClean="0"/>
              <a:t>22.4.2015.</a:t>
            </a:fld>
            <a:endParaRPr lang="hr-H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03A18-1BE2-487D-92D8-585057AF460F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9B03C-87C2-4FFA-86D6-555AE36AF91B}" type="datetime1">
              <a:rPr lang="sr-Latn-CS" smtClean="0"/>
              <a:t>22.4.2015.</a:t>
            </a:fld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03A18-1BE2-487D-92D8-585057AF460F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109FED-8A5D-46CF-9713-65E413ECE5A5}" type="datetime1">
              <a:rPr lang="sr-Latn-CS" smtClean="0"/>
              <a:t>22.4.2015.</a:t>
            </a:fld>
            <a:endParaRPr lang="hr-H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03A18-1BE2-487D-92D8-585057AF460F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9B74C-FB1E-4859-AECD-374475BC3613}" type="datetime1">
              <a:rPr lang="sr-Latn-CS" smtClean="0"/>
              <a:t>22.4.2015.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hr-HR" smtClean="0"/>
              <a:t>Copyright © MATE d.o.o., Zagreb, 2013.</a:t>
            </a:r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3C03A18-1BE2-487D-92D8-585057AF460F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D697C3-05AD-4F49-8FEE-8E304CFA6D89}" type="datetime1">
              <a:rPr lang="sr-Latn-CS" smtClean="0"/>
              <a:t>22.4.2015.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03A18-1BE2-487D-92D8-585057AF460F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949280"/>
            <a:ext cx="3574257" cy="90872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949280"/>
            <a:ext cx="9146380" cy="908721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5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9552" y="365760"/>
            <a:ext cx="7804348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9552" y="1100628"/>
            <a:ext cx="8208912" cy="46326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20124064">
            <a:off x="76349" y="6057236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E2F30F94-0294-46ED-BE3D-73BA60F6D1C7}" type="datetime1">
              <a:rPr lang="sr-Latn-CS" smtClean="0"/>
              <a:t>22.4.2015.</a:t>
            </a:fld>
            <a:endParaRPr lang="hr-H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r>
              <a:rPr lang="hr-HR" smtClean="0"/>
              <a:t>Copyright © MATE d.o.o., Zagreb, 2013.</a:t>
            </a:r>
            <a:endParaRPr lang="hr-H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63C03A18-1BE2-487D-92D8-585057AF460F}" type="slidenum">
              <a:rPr lang="hr-HR" smtClean="0"/>
              <a:t>‹#›</a:t>
            </a:fld>
            <a:endParaRPr lang="hr-H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hr-HR" dirty="0"/>
              <a:t>Osiguranje od profesionalne</a:t>
            </a:r>
            <a:br>
              <a:rPr lang="hr-HR" dirty="0"/>
            </a:br>
            <a:r>
              <a:rPr lang="hr-HR" dirty="0"/>
              <a:t>odgovornosti</a:t>
            </a:r>
            <a:endParaRPr lang="hr-H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hr-HR" dirty="0" smtClean="0"/>
              <a:t>POGLAVLJE </a:t>
            </a:r>
            <a:r>
              <a:rPr lang="hr-HR" dirty="0" smtClean="0"/>
              <a:t>20</a:t>
            </a:r>
            <a:endParaRPr lang="hr-HR" dirty="0"/>
          </a:p>
        </p:txBody>
      </p:sp>
      <p:sp>
        <p:nvSpPr>
          <p:cNvPr id="6" name="TextBox 5"/>
          <p:cNvSpPr txBox="1"/>
          <p:nvPr/>
        </p:nvSpPr>
        <p:spPr>
          <a:xfrm>
            <a:off x="3347864" y="6021288"/>
            <a:ext cx="547260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1400" dirty="0" smtClean="0">
                <a:solidFill>
                  <a:schemeClr val="bg1"/>
                </a:solidFill>
                <a:latin typeface="+mj-lt"/>
              </a:rPr>
              <a:t>Udžbenik: BANKARSTVO I OSIGURANJE 4</a:t>
            </a:r>
          </a:p>
          <a:p>
            <a:pPr algn="r"/>
            <a:r>
              <a:rPr lang="hr-HR" sz="1400" dirty="0" smtClean="0">
                <a:solidFill>
                  <a:schemeClr val="bg1"/>
                </a:solidFill>
                <a:latin typeface="+mj-lt"/>
              </a:rPr>
              <a:t>Autori</a:t>
            </a:r>
            <a:r>
              <a:rPr lang="hr-HR" sz="1400" smtClean="0">
                <a:solidFill>
                  <a:schemeClr val="bg1"/>
                </a:solidFill>
                <a:latin typeface="+mj-lt"/>
              </a:rPr>
              <a:t>: </a:t>
            </a:r>
            <a:r>
              <a:rPr lang="hr-HR" sz="1400">
                <a:solidFill>
                  <a:schemeClr val="bg1"/>
                </a:solidFill>
                <a:latin typeface="+mj-lt"/>
              </a:rPr>
              <a:t>Renata Muženić, Martina Petrac, Ante </a:t>
            </a:r>
            <a:r>
              <a:rPr lang="hr-HR" sz="1400" smtClean="0">
                <a:solidFill>
                  <a:schemeClr val="bg1"/>
                </a:solidFill>
                <a:latin typeface="+mj-lt"/>
              </a:rPr>
              <a:t>Žigman</a:t>
            </a:r>
            <a:br>
              <a:rPr lang="hr-HR" sz="1400" smtClean="0">
                <a:solidFill>
                  <a:schemeClr val="bg1"/>
                </a:solidFill>
                <a:latin typeface="+mj-lt"/>
              </a:rPr>
            </a:br>
            <a:r>
              <a:rPr lang="hr-HR" sz="1400" smtClean="0">
                <a:solidFill>
                  <a:schemeClr val="bg1"/>
                </a:solidFill>
                <a:latin typeface="+mj-lt"/>
              </a:rPr>
              <a:t>Prezentaciju </a:t>
            </a:r>
            <a:r>
              <a:rPr lang="hr-HR" sz="1400" dirty="0" smtClean="0">
                <a:solidFill>
                  <a:schemeClr val="bg1"/>
                </a:solidFill>
                <a:latin typeface="+mj-lt"/>
              </a:rPr>
              <a:t>pripremila: Dina Vasić, MBA</a:t>
            </a:r>
            <a:endParaRPr lang="hr-HR" sz="1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105218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TEME POGLAVLJA </a:t>
            </a:r>
            <a:r>
              <a:rPr lang="hr-HR" dirty="0" smtClean="0"/>
              <a:t>20:</a:t>
            </a:r>
            <a:endParaRPr lang="hr-H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3134636957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575698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U ovom poglavlju ćete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/>
            <a:r>
              <a:rPr lang="hr-HR" dirty="0"/>
              <a:t>• zašto ugovoriti osiguranje od profesionalne odgovornosti</a:t>
            </a:r>
          </a:p>
          <a:p>
            <a:pPr marL="0" indent="0"/>
            <a:r>
              <a:rPr lang="hr-HR" dirty="0"/>
              <a:t>• koje su djelatnosti u obavezi ugovoriti ovu vrstu osiguranja</a:t>
            </a:r>
          </a:p>
          <a:p>
            <a:pPr marL="0" indent="0"/>
            <a:r>
              <a:rPr lang="hr-HR" dirty="0"/>
              <a:t>• koju vrstu zaštite i pogodnosti pruža osiguranje</a:t>
            </a:r>
            <a:endParaRPr lang="hr-H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8990270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20.1. Opće odredbe osiguranja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100628"/>
            <a:ext cx="8208912" cy="60018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hr-HR" b="0" dirty="0"/>
              <a:t>osiguranje od </a:t>
            </a:r>
            <a:r>
              <a:rPr lang="hr-HR" b="0" dirty="0" smtClean="0"/>
              <a:t>profesionalne odgovornosti </a:t>
            </a:r>
            <a:r>
              <a:rPr lang="hr-HR" b="0" dirty="0"/>
              <a:t>‒ </a:t>
            </a:r>
            <a:r>
              <a:rPr lang="hr-HR" b="0" dirty="0" smtClean="0"/>
              <a:t>pokriva nastalu </a:t>
            </a:r>
            <a:r>
              <a:rPr lang="hr-HR" b="0" dirty="0"/>
              <a:t>imovinsku štetu </a:t>
            </a:r>
            <a:r>
              <a:rPr lang="hr-HR" b="0" dirty="0" smtClean="0"/>
              <a:t>od posljedica </a:t>
            </a:r>
            <a:r>
              <a:rPr lang="hr-HR" b="0" dirty="0"/>
              <a:t>propusta </a:t>
            </a:r>
            <a:r>
              <a:rPr lang="hr-HR" b="0" dirty="0" smtClean="0"/>
              <a:t>odnosno stručne </a:t>
            </a:r>
            <a:r>
              <a:rPr lang="hr-HR" b="0" dirty="0"/>
              <a:t>pogreške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  <p:sp>
        <p:nvSpPr>
          <p:cNvPr id="5" name="Rectangle 4"/>
          <p:cNvSpPr/>
          <p:nvPr/>
        </p:nvSpPr>
        <p:spPr>
          <a:xfrm>
            <a:off x="587724" y="1887036"/>
            <a:ext cx="816073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1400" dirty="0"/>
              <a:t>Djelatnosti za koje je predviđeno ugovaranje osiguranja od </a:t>
            </a:r>
            <a:r>
              <a:rPr lang="hr-HR" sz="1400" dirty="0" smtClean="0"/>
              <a:t>profesionalne odgovornosti</a:t>
            </a:r>
            <a:r>
              <a:rPr lang="hr-HR" sz="1400" dirty="0"/>
              <a:t>:</a:t>
            </a: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1970529719"/>
              </p:ext>
            </p:extLst>
          </p:nvPr>
        </p:nvGraphicFramePr>
        <p:xfrm>
          <a:off x="251520" y="2420888"/>
          <a:ext cx="8784976" cy="32661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288180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20.2. Ugovaranje </a:t>
            </a:r>
            <a:r>
              <a:rPr lang="hr-HR" dirty="0" smtClean="0"/>
              <a:t>osiguranja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196752"/>
            <a:ext cx="8208912" cy="4536504"/>
          </a:xfrm>
        </p:spPr>
        <p:txBody>
          <a:bodyPr>
            <a:normAutofit fontScale="92500"/>
          </a:bodyPr>
          <a:lstStyle/>
          <a:p>
            <a:r>
              <a:rPr lang="hr-HR" i="1" u="sng" dirty="0"/>
              <a:t>20.2.1. Osiguranje od odgovornosti knjigovodstveno-računovodstvenih</a:t>
            </a:r>
          </a:p>
          <a:p>
            <a:r>
              <a:rPr lang="hr-HR" i="1" u="sng" dirty="0"/>
              <a:t>djelatnosti</a:t>
            </a:r>
          </a:p>
          <a:p>
            <a:endParaRPr lang="hr-HR" dirty="0" smtClean="0"/>
          </a:p>
          <a:p>
            <a:pPr>
              <a:buFont typeface="Arial" panose="020B0604020202020204" pitchFamily="34" charset="0"/>
              <a:buChar char="•"/>
            </a:pPr>
            <a:r>
              <a:rPr lang="hr-HR" dirty="0" smtClean="0"/>
              <a:t>Ovom </a:t>
            </a:r>
            <a:r>
              <a:rPr lang="hr-HR" dirty="0"/>
              <a:t>vrstom </a:t>
            </a:r>
            <a:r>
              <a:rPr lang="hr-HR" dirty="0" smtClean="0"/>
              <a:t>osiguranja </a:t>
            </a:r>
            <a:r>
              <a:rPr lang="hr-HR" dirty="0"/>
              <a:t>pokrivena je odgovornost prema poduzetniku za </a:t>
            </a:r>
            <a:r>
              <a:rPr lang="hr-HR" dirty="0" smtClean="0"/>
              <a:t>kojeg osiguranik </a:t>
            </a:r>
            <a:r>
              <a:rPr lang="hr-HR" dirty="0"/>
              <a:t>obavlja poslove iz svoje </a:t>
            </a:r>
            <a:r>
              <a:rPr lang="hr-HR" dirty="0" smtClean="0"/>
              <a:t>djelatnosti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hr-HR" dirty="0" smtClean="0"/>
              <a:t>Osiguranim </a:t>
            </a:r>
            <a:r>
              <a:rPr lang="hr-HR" dirty="0"/>
              <a:t>slučajem smatraju se nastale radnje ili propusti osiguranika </a:t>
            </a:r>
            <a:r>
              <a:rPr lang="hr-HR" dirty="0" smtClean="0"/>
              <a:t>glede savjesnog </a:t>
            </a:r>
            <a:r>
              <a:rPr lang="hr-HR" dirty="0"/>
              <a:t>i urednog postupanja koji ima za posljedicu nastajanje </a:t>
            </a:r>
            <a:r>
              <a:rPr lang="hr-HR" dirty="0" smtClean="0"/>
              <a:t>štete</a:t>
            </a:r>
          </a:p>
          <a:p>
            <a:pPr>
              <a:buFont typeface="Arial" panose="020B0604020202020204" pitchFamily="34" charset="0"/>
              <a:buChar char="•"/>
            </a:pPr>
            <a:endParaRPr lang="hr-HR" dirty="0"/>
          </a:p>
          <a:p>
            <a:endParaRPr lang="hr-HR" b="0" dirty="0"/>
          </a:p>
          <a:p>
            <a:r>
              <a:rPr lang="pl-PL" i="1" u="sng" dirty="0"/>
              <a:t>20.2.2. Osiguranje od odgovornosti odvjetnika </a:t>
            </a:r>
            <a:endParaRPr lang="pl-PL" i="1" u="sng" dirty="0" smtClean="0"/>
          </a:p>
          <a:p>
            <a:pPr>
              <a:buFont typeface="Arial" panose="020B0604020202020204" pitchFamily="34" charset="0"/>
              <a:buChar char="•"/>
            </a:pPr>
            <a:endParaRPr lang="hr-HR" dirty="0" smtClean="0"/>
          </a:p>
          <a:p>
            <a:pPr>
              <a:buFont typeface="Arial" panose="020B0604020202020204" pitchFamily="34" charset="0"/>
              <a:buChar char="•"/>
            </a:pPr>
            <a:r>
              <a:rPr lang="hr-HR" dirty="0" smtClean="0"/>
              <a:t>U </a:t>
            </a:r>
            <a:r>
              <a:rPr lang="hr-HR" dirty="0"/>
              <a:t>ovom je slučaju predmet osiguranja šteta nastala prema trećim osobama </a:t>
            </a:r>
            <a:r>
              <a:rPr lang="hr-HR" dirty="0" smtClean="0"/>
              <a:t>obavljanjem usluga </a:t>
            </a:r>
            <a:r>
              <a:rPr lang="hr-HR" dirty="0"/>
              <a:t>odvjetništva, a osiguranim slučajem smatra se svaki propušteni </a:t>
            </a:r>
            <a:r>
              <a:rPr lang="hr-HR" dirty="0" smtClean="0"/>
              <a:t>oblik pravne </a:t>
            </a:r>
            <a:r>
              <a:rPr lang="hr-HR" dirty="0"/>
              <a:t>zaštite ili učinjena pogreška kojom se nanosi šteta trećim </a:t>
            </a:r>
            <a:r>
              <a:rPr lang="hr-HR" dirty="0" smtClean="0"/>
              <a:t>osobama</a:t>
            </a:r>
            <a:endParaRPr lang="hr-HR" dirty="0"/>
          </a:p>
          <a:p>
            <a:pPr>
              <a:buFont typeface="Arial" panose="020B0604020202020204" pitchFamily="34" charset="0"/>
              <a:buChar char="•"/>
            </a:pPr>
            <a:r>
              <a:rPr lang="hr-HR" dirty="0"/>
              <a:t>Obuhvaćena je odgovornost odvjetničkih vježbenika i ostalog </a:t>
            </a:r>
            <a:r>
              <a:rPr lang="hr-HR" dirty="0" smtClean="0"/>
              <a:t>osoblja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6453509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z="2000" i="1" u="sng" dirty="0"/>
              <a:t>20.2.3. Osiguranje od odgovornosti organizatora paket aranžmana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/>
              <a:t>Ovom se vrstom osiguranja pokrivaju štete prouzročene putniku neispunjenjem ili</a:t>
            </a:r>
          </a:p>
          <a:p>
            <a:r>
              <a:rPr lang="hr-HR" dirty="0"/>
              <a:t>neurednim ispunjenjem obveza koje se odnose na paket </a:t>
            </a:r>
            <a:r>
              <a:rPr lang="hr-HR" dirty="0" smtClean="0"/>
              <a:t>aranžman</a:t>
            </a:r>
          </a:p>
          <a:p>
            <a:endParaRPr lang="hr-HR" dirty="0"/>
          </a:p>
          <a:p>
            <a:r>
              <a:rPr lang="hr-HR" dirty="0"/>
              <a:t>Pružatelj turističkih usluga obvezan je korisnike usluga osigurati od posljedica</a:t>
            </a:r>
          </a:p>
          <a:p>
            <a:r>
              <a:rPr lang="hr-HR" dirty="0"/>
              <a:t>nesretnog </a:t>
            </a:r>
            <a:r>
              <a:rPr lang="hr-HR" dirty="0" smtClean="0"/>
              <a:t>slučaja</a:t>
            </a:r>
          </a:p>
          <a:p>
            <a:endParaRPr lang="hr-HR" dirty="0"/>
          </a:p>
          <a:p>
            <a:r>
              <a:rPr lang="hr-HR" dirty="0"/>
              <a:t>Osiguranje se ne odnosi na sljedeće štete:</a:t>
            </a:r>
          </a:p>
          <a:p>
            <a:r>
              <a:rPr lang="hr-HR" dirty="0"/>
              <a:t>• otkaz putovanja</a:t>
            </a:r>
          </a:p>
          <a:p>
            <a:r>
              <a:rPr lang="hr-HR" dirty="0"/>
              <a:t>• oštećenje i gubitak prtljage</a:t>
            </a:r>
          </a:p>
          <a:p>
            <a:r>
              <a:rPr lang="hr-HR" dirty="0"/>
              <a:t>• posljedice nesretnog slučaja i bolesti na putovanju</a:t>
            </a:r>
          </a:p>
          <a:p>
            <a:r>
              <a:rPr lang="hr-HR" dirty="0"/>
              <a:t>• bavljenje ekstremnim sportovima.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3996135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20.3. Prijava štete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hr-HR" dirty="0"/>
              <a:t>Postupak i način prijave štete propisuje osiguravatelj, a može omogućiti </a:t>
            </a:r>
            <a:r>
              <a:rPr lang="hr-HR" dirty="0" smtClean="0"/>
              <a:t>prijavu online</a:t>
            </a:r>
            <a:r>
              <a:rPr lang="hr-HR" dirty="0"/>
              <a:t>, e-mailom, faksom ili osobnim </a:t>
            </a:r>
            <a:r>
              <a:rPr lang="hr-HR" dirty="0" smtClean="0"/>
              <a:t>dolaskom</a:t>
            </a:r>
          </a:p>
          <a:p>
            <a:pPr>
              <a:buFont typeface="Arial" panose="020B0604020202020204" pitchFamily="34" charset="0"/>
              <a:buChar char="•"/>
            </a:pPr>
            <a:endParaRPr lang="hr-HR" dirty="0"/>
          </a:p>
          <a:p>
            <a:pPr>
              <a:buFont typeface="Arial" panose="020B0604020202020204" pitchFamily="34" charset="0"/>
              <a:buChar char="•"/>
            </a:pPr>
            <a:r>
              <a:rPr lang="hr-HR" dirty="0"/>
              <a:t>Potrebna dokumentacija za prijavu štete:</a:t>
            </a:r>
          </a:p>
          <a:p>
            <a:pPr>
              <a:buFont typeface="+mj-lt"/>
              <a:buAutoNum type="arabicPeriod"/>
            </a:pPr>
            <a:r>
              <a:rPr lang="hr-HR" dirty="0" smtClean="0"/>
              <a:t>medicinska </a:t>
            </a:r>
            <a:r>
              <a:rPr lang="hr-HR" dirty="0"/>
              <a:t>dokumentacija (ako postoji)</a:t>
            </a:r>
          </a:p>
          <a:p>
            <a:pPr>
              <a:buFont typeface="+mj-lt"/>
              <a:buAutoNum type="arabicPeriod"/>
            </a:pPr>
            <a:r>
              <a:rPr lang="hr-HR" dirty="0" smtClean="0"/>
              <a:t>izjave </a:t>
            </a:r>
            <a:r>
              <a:rPr lang="hr-HR" dirty="0"/>
              <a:t>svjedoka (ako postoje)</a:t>
            </a:r>
          </a:p>
          <a:p>
            <a:pPr>
              <a:buFont typeface="+mj-lt"/>
              <a:buAutoNum type="arabicPeriod"/>
            </a:pPr>
            <a:r>
              <a:rPr lang="hr-HR" dirty="0" smtClean="0"/>
              <a:t>račune </a:t>
            </a:r>
            <a:r>
              <a:rPr lang="hr-HR" dirty="0"/>
              <a:t>(vezane za štetni događaj)</a:t>
            </a:r>
          </a:p>
          <a:p>
            <a:pPr>
              <a:buFont typeface="+mj-lt"/>
              <a:buAutoNum type="arabicPeriod"/>
            </a:pPr>
            <a:r>
              <a:rPr lang="hr-HR" dirty="0" smtClean="0"/>
              <a:t>popunjen </a:t>
            </a:r>
            <a:r>
              <a:rPr lang="hr-HR" dirty="0"/>
              <a:t>obrazac prijave</a:t>
            </a:r>
          </a:p>
          <a:p>
            <a:pPr>
              <a:buFont typeface="+mj-lt"/>
              <a:buAutoNum type="arabicPeriod"/>
            </a:pPr>
            <a:r>
              <a:rPr lang="hr-HR" dirty="0" smtClean="0"/>
              <a:t>ostalo </a:t>
            </a:r>
            <a:r>
              <a:rPr lang="hr-HR" dirty="0"/>
              <a:t>na zahtjev osiguravatelja.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600815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PITANJA ZA PONAVLJANJE I RASPRAVU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 b="0" dirty="0"/>
          </a:p>
          <a:p>
            <a:endParaRPr lang="hr-HR" b="0" dirty="0"/>
          </a:p>
          <a:p>
            <a:endParaRPr lang="hr-HR" sz="2000" b="0" dirty="0"/>
          </a:p>
          <a:p>
            <a:r>
              <a:rPr lang="hr-HR" sz="2000" dirty="0"/>
              <a:t>1. Navedite minimalno četiri djelatnosti koje su u obavezi ugovoriti ovu vrstu osiguranja. </a:t>
            </a:r>
          </a:p>
          <a:p>
            <a:r>
              <a:rPr lang="hr-HR" sz="2000" dirty="0"/>
              <a:t>2. Opišite predmet osiguranja i predmet pokrića osiguranja od profesionalne odgovornosti. </a:t>
            </a:r>
          </a:p>
          <a:p>
            <a:r>
              <a:rPr lang="pl-PL" sz="2000" dirty="0"/>
              <a:t>3. Što je potrebno za prijavu štete? </a:t>
            </a:r>
            <a:endParaRPr lang="hr-H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260648"/>
            <a:ext cx="1051173" cy="1795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542114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ngles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ng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227</TotalTime>
  <Words>455</Words>
  <Application>Microsoft Office PowerPoint</Application>
  <PresentationFormat>On-screen Show (4:3)</PresentationFormat>
  <Paragraphs>80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Arial</vt:lpstr>
      <vt:lpstr>Calibri</vt:lpstr>
      <vt:lpstr>Franklin Gothic Book</vt:lpstr>
      <vt:lpstr>Franklin Gothic Medium</vt:lpstr>
      <vt:lpstr>Tunga</vt:lpstr>
      <vt:lpstr>Wingdings</vt:lpstr>
      <vt:lpstr>Angles</vt:lpstr>
      <vt:lpstr>Osiguranje od profesionalne odgovornosti</vt:lpstr>
      <vt:lpstr>TEME POGLAVLJA 20:</vt:lpstr>
      <vt:lpstr>U ovom poglavlju ćete</vt:lpstr>
      <vt:lpstr>20.1. Opće odredbe osiguranja</vt:lpstr>
      <vt:lpstr>20.2. Ugovaranje osiguranja</vt:lpstr>
      <vt:lpstr>20.2.3. Osiguranje od odgovornosti organizatora paket aranžmana</vt:lpstr>
      <vt:lpstr>20.3. Prijava štete</vt:lpstr>
      <vt:lpstr>PITANJA ZA PONAVLJANJE I RASPRAVU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Dina</dc:creator>
  <cp:lastModifiedBy>Dina Vasic</cp:lastModifiedBy>
  <cp:revision>16</cp:revision>
  <dcterms:created xsi:type="dcterms:W3CDTF">2014-02-24T11:45:10Z</dcterms:created>
  <dcterms:modified xsi:type="dcterms:W3CDTF">2015-04-22T18:17:55Z</dcterms:modified>
</cp:coreProperties>
</file>